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embeddedFontLst>
    <p:embeddedFont>
      <p:font typeface="Corbel"/>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Corbel-bold.fntdata"/><Relationship Id="rId16" Type="http://schemas.openxmlformats.org/officeDocument/2006/relationships/font" Target="fonts/Corbel-regular.fntdata"/><Relationship Id="rId5" Type="http://schemas.openxmlformats.org/officeDocument/2006/relationships/slide" Target="slides/slide1.xml"/><Relationship Id="rId19" Type="http://schemas.openxmlformats.org/officeDocument/2006/relationships/font" Target="fonts/Corbel-boldItalic.fntdata"/><Relationship Id="rId6" Type="http://schemas.openxmlformats.org/officeDocument/2006/relationships/slide" Target="slides/slide2.xml"/><Relationship Id="rId18" Type="http://schemas.openxmlformats.org/officeDocument/2006/relationships/font" Target="fonts/Corbel-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86" name="Shape 8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40" name="Shape 14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46" name="Shape 14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92" name="Shape 9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98" name="Shape 9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04" name="Shape 10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10" name="Shape 1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16" name="Shape 11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22" name="Shape 12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28" name="Shape 12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134" name="Shape 13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spTree>
      <p:nvGrpSpPr>
        <p:cNvPr id="13" name="Shape 13"/>
        <p:cNvGrpSpPr/>
        <p:nvPr/>
      </p:nvGrpSpPr>
      <p:grpSpPr>
        <a:xfrm>
          <a:off x="0" y="0"/>
          <a:ext cx="0" cy="0"/>
          <a:chOff x="0" y="0"/>
          <a:chExt cx="0" cy="0"/>
        </a:xfrm>
      </p:grpSpPr>
      <p:sp>
        <p:nvSpPr>
          <p:cNvPr id="14" name="Shape 14"/>
          <p:cNvSpPr/>
          <p:nvPr/>
        </p:nvSpPr>
        <p:spPr>
          <a:xfrm>
            <a:off x="0" y="761999"/>
            <a:ext cx="9141619" cy="5334001"/>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5" name="Shape 15"/>
          <p:cNvSpPr/>
          <p:nvPr/>
        </p:nvSpPr>
        <p:spPr>
          <a:xfrm>
            <a:off x="9270263" y="761999"/>
            <a:ext cx="2925318" cy="5334001"/>
          </a:xfrm>
          <a:prstGeom prst="rect">
            <a:avLst/>
          </a:prstGeom>
          <a:solidFill>
            <a:srgbClr val="C8C8C8">
              <a:alpha val="49803"/>
            </a:srgbClr>
          </a:solidFill>
          <a:ln>
            <a:noFill/>
          </a:ln>
        </p:spPr>
        <p:txBody>
          <a:bodyPr anchorCtr="0" anchor="ctr" bIns="91425" lIns="91425" rIns="91425" wrap="square" tIns="91425">
            <a:noAutofit/>
          </a:bodyPr>
          <a:lstStyle/>
          <a:p>
            <a:pPr lvl="0">
              <a:spcBef>
                <a:spcPts val="0"/>
              </a:spcBef>
              <a:buNone/>
            </a:pPr>
            <a:r>
              <a:t/>
            </a:r>
            <a:endParaRPr/>
          </a:p>
        </p:txBody>
      </p:sp>
      <p:sp>
        <p:nvSpPr>
          <p:cNvPr id="16" name="Shape 16"/>
          <p:cNvSpPr txBox="1"/>
          <p:nvPr>
            <p:ph type="ctrTitle"/>
          </p:nvPr>
        </p:nvSpPr>
        <p:spPr>
          <a:xfrm>
            <a:off x="1069848" y="1298448"/>
            <a:ext cx="7315200" cy="325526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orbel"/>
              <a:buNone/>
              <a:defRPr b="0" i="0" sz="59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1100015" y="4670246"/>
            <a:ext cx="7315200" cy="914400"/>
          </a:xfrm>
          <a:prstGeom prst="rect">
            <a:avLst/>
          </a:prstGeom>
          <a:noFill/>
          <a:ln>
            <a:noFill/>
          </a:ln>
        </p:spPr>
        <p:txBody>
          <a:bodyPr anchorCtr="0" anchor="t" bIns="91425" lIns="91425" rIns="91425" wrap="square" tIns="91425"/>
          <a:lstStyle>
            <a:lvl1pPr indent="0" lvl="0" marL="0" marR="0" rtl="0" algn="l">
              <a:lnSpc>
                <a:spcPct val="90000"/>
              </a:lnSpc>
              <a:spcBef>
                <a:spcPts val="1200"/>
              </a:spcBef>
              <a:buClr>
                <a:schemeClr val="accent1"/>
              </a:buClr>
              <a:buFont typeface="Noto Sans Symbols"/>
              <a:buNone/>
              <a:defRPr b="0" i="0" sz="2200" u="none" cap="none" strike="noStrike">
                <a:solidFill>
                  <a:srgbClr val="D7F0F6"/>
                </a:solidFill>
                <a:latin typeface="Corbel"/>
                <a:ea typeface="Corbel"/>
                <a:cs typeface="Corbel"/>
                <a:sym typeface="Corbel"/>
              </a:defRPr>
            </a:lvl1pPr>
            <a:lvl2pPr indent="0" lvl="1" marL="457200" marR="0" rtl="0" algn="ctr">
              <a:lnSpc>
                <a:spcPct val="90000"/>
              </a:lnSpc>
              <a:spcBef>
                <a:spcPts val="250"/>
              </a:spcBef>
              <a:spcAft>
                <a:spcPts val="250"/>
              </a:spcAft>
              <a:buClr>
                <a:schemeClr val="accent1"/>
              </a:buClr>
              <a:buFont typeface="Noto Sans Symbols"/>
              <a:buNone/>
              <a:defRPr b="0" i="0" sz="2200" u="none" cap="none" strike="noStrike">
                <a:solidFill>
                  <a:srgbClr val="595959"/>
                </a:solidFill>
                <a:latin typeface="Corbel"/>
                <a:ea typeface="Corbel"/>
                <a:cs typeface="Corbel"/>
                <a:sym typeface="Corbel"/>
              </a:defRPr>
            </a:lvl2pPr>
            <a:lvl3pPr indent="0" lvl="2" marL="914400" marR="0" rtl="0" algn="ctr">
              <a:lnSpc>
                <a:spcPct val="90000"/>
              </a:lnSpc>
              <a:spcBef>
                <a:spcPts val="250"/>
              </a:spcBef>
              <a:spcAft>
                <a:spcPts val="250"/>
              </a:spcAft>
              <a:buClr>
                <a:schemeClr val="accent1"/>
              </a:buClr>
              <a:buFont typeface="Noto Sans Symbols"/>
              <a:buNone/>
              <a:defRPr b="0" i="0" sz="2200" u="none" cap="none" strike="noStrike">
                <a:solidFill>
                  <a:srgbClr val="595959"/>
                </a:solidFill>
                <a:latin typeface="Corbel"/>
                <a:ea typeface="Corbel"/>
                <a:cs typeface="Corbel"/>
                <a:sym typeface="Corbel"/>
              </a:defRPr>
            </a:lvl3pPr>
            <a:lvl4pPr indent="0" lvl="3" marL="13716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4pPr>
            <a:lvl5pPr indent="0" lvl="4" marL="18288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5pPr>
            <a:lvl6pPr indent="0" lvl="5" marL="22860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6pPr>
            <a:lvl7pPr indent="0" lvl="6" marL="27432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7pPr>
            <a:lvl8pPr indent="0" lvl="7" marL="32004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8pPr>
            <a:lvl9pPr indent="0" lvl="8" marL="3657600" marR="0" rtl="0" algn="ctr">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9pPr>
          </a:lstStyle>
          <a:p/>
        </p:txBody>
      </p:sp>
      <p:sp>
        <p:nvSpPr>
          <p:cNvPr id="18" name="Shape 18"/>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9" name="Shape 19"/>
          <p:cNvSpPr txBox="1"/>
          <p:nvPr>
            <p:ph idx="11" type="ftr"/>
          </p:nvPr>
        </p:nvSpPr>
        <p:spPr>
          <a:xfrm>
            <a:off x="3869267"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20" name="Shape 20"/>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252918" y="1123837"/>
            <a:ext cx="2947481" cy="460118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rot="5400000">
            <a:off x="4966547" y="-233172"/>
            <a:ext cx="5120639" cy="7315200"/>
          </a:xfrm>
          <a:prstGeom prst="rect">
            <a:avLst/>
          </a:prstGeom>
          <a:noFill/>
          <a:ln>
            <a:noFill/>
          </a:ln>
        </p:spPr>
        <p:txBody>
          <a:bodyPr anchorCtr="0" anchor="t" bIns="91425" lIns="91425" rIns="91425" wrap="square"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75" name="Shape 75"/>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76" name="Shape 76"/>
          <p:cNvSpPr txBox="1"/>
          <p:nvPr>
            <p:ph idx="11" type="ftr"/>
          </p:nvPr>
        </p:nvSpPr>
        <p:spPr>
          <a:xfrm>
            <a:off x="3869267"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77" name="Shape 77"/>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685800" y="2057399"/>
            <a:ext cx="4953000" cy="281940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4965191" y="-228600"/>
            <a:ext cx="5120639" cy="7315200"/>
          </a:xfrm>
          <a:prstGeom prst="rect">
            <a:avLst/>
          </a:prstGeom>
          <a:noFill/>
          <a:ln>
            <a:noFill/>
          </a:ln>
        </p:spPr>
        <p:txBody>
          <a:bodyPr anchorCtr="0" anchor="t" bIns="91425" lIns="91425" rIns="91425" wrap="square"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81" name="Shape 81"/>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82" name="Shape 82"/>
          <p:cNvSpPr txBox="1"/>
          <p:nvPr>
            <p:ph idx="11" type="ftr"/>
          </p:nvPr>
        </p:nvSpPr>
        <p:spPr>
          <a:xfrm>
            <a:off x="3869267"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83" name="Shape 83"/>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252918" y="1123837"/>
            <a:ext cx="2947481" cy="460118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3869267" y="864108"/>
            <a:ext cx="7315200" cy="5120639"/>
          </a:xfrm>
          <a:prstGeom prst="rect">
            <a:avLst/>
          </a:prstGeom>
          <a:noFill/>
          <a:ln>
            <a:noFill/>
          </a:ln>
        </p:spPr>
        <p:txBody>
          <a:bodyPr anchorCtr="0" anchor="ctr" bIns="91425" lIns="91425" rIns="91425" wrap="square"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24" name="Shape 24"/>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25" name="Shape 25"/>
          <p:cNvSpPr txBox="1"/>
          <p:nvPr>
            <p:ph idx="11" type="ftr"/>
          </p:nvPr>
        </p:nvSpPr>
        <p:spPr>
          <a:xfrm>
            <a:off x="3869267"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26" name="Shape 26"/>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3867912" y="1298448"/>
            <a:ext cx="7315200" cy="3255264"/>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595959"/>
              </a:buClr>
              <a:buFont typeface="Corbel"/>
              <a:buNone/>
              <a:defRPr b="0" i="0" sz="5900" u="none" cap="none" strike="noStrike">
                <a:solidFill>
                  <a:srgbClr val="595959"/>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3886200" y="4672583"/>
            <a:ext cx="7315200" cy="914400"/>
          </a:xfrm>
          <a:prstGeom prst="rect">
            <a:avLst/>
          </a:prstGeom>
          <a:noFill/>
          <a:ln>
            <a:noFill/>
          </a:ln>
        </p:spPr>
        <p:txBody>
          <a:bodyPr anchorCtr="0" anchor="t" bIns="91425" lIns="91425" rIns="91425" wrap="square" tIns="91425"/>
          <a:lstStyle>
            <a:lvl1pPr indent="0" lvl="0" marL="0" marR="0" rtl="0" algn="l">
              <a:lnSpc>
                <a:spcPct val="90000"/>
              </a:lnSpc>
              <a:spcBef>
                <a:spcPts val="1200"/>
              </a:spcBef>
              <a:buClr>
                <a:schemeClr val="accent1"/>
              </a:buClr>
              <a:buFont typeface="Noto Sans Symbols"/>
              <a:buNone/>
              <a:defRPr b="0" i="0" sz="2200" u="none" cap="none" strike="noStrike">
                <a:solidFill>
                  <a:srgbClr val="595959"/>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0" i="0" sz="1800" u="none" cap="none" strike="noStrike">
                <a:solidFill>
                  <a:srgbClr val="888888"/>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0" i="0" sz="1600" u="none" cap="none" strike="noStrike">
                <a:solidFill>
                  <a:srgbClr val="888888"/>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0" i="0" sz="1400" u="none" cap="none" strike="noStrike">
                <a:solidFill>
                  <a:srgbClr val="888888"/>
                </a:solidFill>
                <a:latin typeface="Corbel"/>
                <a:ea typeface="Corbel"/>
                <a:cs typeface="Corbel"/>
                <a:sym typeface="Corbel"/>
              </a:defRPr>
            </a:lvl9pPr>
          </a:lstStyle>
          <a:p/>
        </p:txBody>
      </p:sp>
      <p:sp>
        <p:nvSpPr>
          <p:cNvPr id="30" name="Shape 30"/>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31" name="Shape 31"/>
          <p:cNvSpPr txBox="1"/>
          <p:nvPr>
            <p:ph idx="11" type="ftr"/>
          </p:nvPr>
        </p:nvSpPr>
        <p:spPr>
          <a:xfrm>
            <a:off x="3869267"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32" name="Shape 32"/>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252918" y="1123837"/>
            <a:ext cx="2947481" cy="460118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3867912" y="868679"/>
            <a:ext cx="3474719" cy="5120639"/>
          </a:xfrm>
          <a:prstGeom prst="rect">
            <a:avLst/>
          </a:prstGeom>
          <a:noFill/>
          <a:ln>
            <a:noFill/>
          </a:ln>
        </p:spPr>
        <p:txBody>
          <a:bodyPr anchorCtr="0" anchor="ctr" bIns="91425" lIns="91425" rIns="91425" wrap="square"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36" name="Shape 36"/>
          <p:cNvSpPr txBox="1"/>
          <p:nvPr>
            <p:ph idx="2" type="body"/>
          </p:nvPr>
        </p:nvSpPr>
        <p:spPr>
          <a:xfrm>
            <a:off x="7818120" y="868679"/>
            <a:ext cx="3474719" cy="5120639"/>
          </a:xfrm>
          <a:prstGeom prst="rect">
            <a:avLst/>
          </a:prstGeom>
          <a:noFill/>
          <a:ln>
            <a:noFill/>
          </a:ln>
        </p:spPr>
        <p:txBody>
          <a:bodyPr anchorCtr="0" anchor="ctr" bIns="91425" lIns="91425" rIns="91425" wrap="square"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37" name="Shape 37"/>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38" name="Shape 38"/>
          <p:cNvSpPr txBox="1"/>
          <p:nvPr>
            <p:ph idx="11" type="ftr"/>
          </p:nvPr>
        </p:nvSpPr>
        <p:spPr>
          <a:xfrm>
            <a:off x="3869267"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39" name="Shape 39"/>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252918" y="1123837"/>
            <a:ext cx="2947481" cy="460118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3867912" y="1023586"/>
            <a:ext cx="3474719" cy="807719"/>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accent1"/>
              </a:buClr>
              <a:buFont typeface="Noto Sans Symbols"/>
              <a:buNone/>
              <a:defRPr b="1" i="0" sz="2000" u="none" cap="none" strike="noStrike">
                <a:solidFill>
                  <a:srgbClr val="595959"/>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1" i="0" sz="2000" u="none" cap="none" strike="noStrike">
                <a:solidFill>
                  <a:srgbClr val="595959"/>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1" i="0" sz="1800" u="none" cap="none" strike="noStrike">
                <a:solidFill>
                  <a:srgbClr val="595959"/>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9pPr>
          </a:lstStyle>
          <a:p/>
        </p:txBody>
      </p:sp>
      <p:sp>
        <p:nvSpPr>
          <p:cNvPr id="43" name="Shape 43"/>
          <p:cNvSpPr txBox="1"/>
          <p:nvPr>
            <p:ph idx="2" type="body"/>
          </p:nvPr>
        </p:nvSpPr>
        <p:spPr>
          <a:xfrm>
            <a:off x="3867912" y="1930935"/>
            <a:ext cx="3474719" cy="4023360"/>
          </a:xfrm>
          <a:prstGeom prst="rect">
            <a:avLst/>
          </a:prstGeom>
          <a:noFill/>
          <a:ln>
            <a:noFill/>
          </a:ln>
        </p:spPr>
        <p:txBody>
          <a:bodyPr anchorCtr="0" anchor="ctr" bIns="91425" lIns="91425" rIns="91425" wrap="square"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44" name="Shape 44"/>
          <p:cNvSpPr txBox="1"/>
          <p:nvPr>
            <p:ph idx="3" type="body"/>
          </p:nvPr>
        </p:nvSpPr>
        <p:spPr>
          <a:xfrm>
            <a:off x="7818463" y="1023586"/>
            <a:ext cx="3474719" cy="813171"/>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accent1"/>
              </a:buClr>
              <a:buFont typeface="Noto Sans Symbols"/>
              <a:buNone/>
              <a:defRPr b="1" i="0" sz="2000" u="none" cap="none" strike="noStrike">
                <a:solidFill>
                  <a:srgbClr val="595959"/>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1" i="0" sz="2000" u="none" cap="none" strike="noStrike">
                <a:solidFill>
                  <a:srgbClr val="595959"/>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1" i="0" sz="1800" u="none" cap="none" strike="noStrike">
                <a:solidFill>
                  <a:srgbClr val="595959"/>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1" i="0" sz="1600" u="none" cap="none" strike="noStrike">
                <a:solidFill>
                  <a:srgbClr val="595959"/>
                </a:solidFill>
                <a:latin typeface="Corbel"/>
                <a:ea typeface="Corbel"/>
                <a:cs typeface="Corbel"/>
                <a:sym typeface="Corbel"/>
              </a:defRPr>
            </a:lvl9pPr>
          </a:lstStyle>
          <a:p/>
        </p:txBody>
      </p:sp>
      <p:sp>
        <p:nvSpPr>
          <p:cNvPr id="45" name="Shape 45"/>
          <p:cNvSpPr txBox="1"/>
          <p:nvPr>
            <p:ph idx="4" type="body"/>
          </p:nvPr>
        </p:nvSpPr>
        <p:spPr>
          <a:xfrm>
            <a:off x="7818463" y="1930935"/>
            <a:ext cx="3474719" cy="4023360"/>
          </a:xfrm>
          <a:prstGeom prst="rect">
            <a:avLst/>
          </a:prstGeom>
          <a:noFill/>
          <a:ln>
            <a:noFill/>
          </a:ln>
        </p:spPr>
        <p:txBody>
          <a:bodyPr anchorCtr="0" anchor="ctr" bIns="91425" lIns="91425" rIns="91425" wrap="square"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46" name="Shape 46"/>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47" name="Shape 47"/>
          <p:cNvSpPr txBox="1"/>
          <p:nvPr>
            <p:ph idx="11" type="ftr"/>
          </p:nvPr>
        </p:nvSpPr>
        <p:spPr>
          <a:xfrm>
            <a:off x="3869267"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48" name="Shape 48"/>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252918" y="1123837"/>
            <a:ext cx="2947481" cy="460118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52" name="Shape 52"/>
          <p:cNvSpPr txBox="1"/>
          <p:nvPr>
            <p:ph idx="11" type="ftr"/>
          </p:nvPr>
        </p:nvSpPr>
        <p:spPr>
          <a:xfrm>
            <a:off x="3869267"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53" name="Shape 53"/>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56" name="Shape 56"/>
          <p:cNvSpPr txBox="1"/>
          <p:nvPr>
            <p:ph idx="11" type="ftr"/>
          </p:nvPr>
        </p:nvSpPr>
        <p:spPr>
          <a:xfrm>
            <a:off x="3869267"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57" name="Shape 57"/>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256032" y="1143000"/>
            <a:ext cx="2834640" cy="2377439"/>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orbel"/>
              <a:buNone/>
              <a:defRPr b="0" i="0" sz="32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0" name="Shape 60"/>
          <p:cNvSpPr txBox="1"/>
          <p:nvPr>
            <p:ph idx="1" type="body"/>
          </p:nvPr>
        </p:nvSpPr>
        <p:spPr>
          <a:xfrm>
            <a:off x="3867912" y="868679"/>
            <a:ext cx="7315200" cy="5120639"/>
          </a:xfrm>
          <a:prstGeom prst="rect">
            <a:avLst/>
          </a:prstGeom>
          <a:noFill/>
          <a:ln>
            <a:noFill/>
          </a:ln>
        </p:spPr>
        <p:txBody>
          <a:bodyPr anchorCtr="0" anchor="ctr" bIns="91425" lIns="91425" rIns="91425" wrap="square"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61" name="Shape 61"/>
          <p:cNvSpPr txBox="1"/>
          <p:nvPr>
            <p:ph idx="2" type="body"/>
          </p:nvPr>
        </p:nvSpPr>
        <p:spPr>
          <a:xfrm>
            <a:off x="256032" y="3494176"/>
            <a:ext cx="2834640" cy="2321989"/>
          </a:xfrm>
          <a:prstGeom prst="rect">
            <a:avLst/>
          </a:prstGeom>
          <a:noFill/>
          <a:ln>
            <a:noFill/>
          </a:ln>
        </p:spPr>
        <p:txBody>
          <a:bodyPr anchorCtr="0" anchor="t" bIns="91425" lIns="91425" rIns="91425" wrap="square" tIns="91425"/>
          <a:lstStyle>
            <a:lvl1pPr indent="0" lvl="0" marL="0" marR="0" rtl="0" algn="l">
              <a:lnSpc>
                <a:spcPct val="100000"/>
              </a:lnSpc>
              <a:spcBef>
                <a:spcPts val="1200"/>
              </a:spcBef>
              <a:buClr>
                <a:schemeClr val="accent1"/>
              </a:buClr>
              <a:buFont typeface="Noto Sans Symbols"/>
              <a:buNone/>
              <a:defRPr b="0" i="0" sz="1400" u="none" cap="none" strike="noStrike">
                <a:solidFill>
                  <a:srgbClr val="FFFFFF"/>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0" i="0" sz="1200" u="none" cap="none" strike="noStrike">
                <a:solidFill>
                  <a:srgbClr val="595959"/>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0" i="0" sz="1000" u="none" cap="none" strike="noStrike">
                <a:solidFill>
                  <a:srgbClr val="595959"/>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9pPr>
          </a:lstStyle>
          <a:p/>
        </p:txBody>
      </p:sp>
      <p:sp>
        <p:nvSpPr>
          <p:cNvPr id="62" name="Shape 62"/>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63" name="Shape 63"/>
          <p:cNvSpPr txBox="1"/>
          <p:nvPr>
            <p:ph idx="11" type="ftr"/>
          </p:nvPr>
        </p:nvSpPr>
        <p:spPr>
          <a:xfrm>
            <a:off x="3869267"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64" name="Shape 64"/>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256032" y="1143000"/>
            <a:ext cx="2834640" cy="2377439"/>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rgbClr val="FFFFFF"/>
              </a:buClr>
              <a:buFont typeface="Corbel"/>
              <a:buNone/>
              <a:defRPr b="0" i="0" sz="32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p:nvPr>
            <p:ph idx="2" type="pic"/>
          </p:nvPr>
        </p:nvSpPr>
        <p:spPr>
          <a:xfrm>
            <a:off x="3570644" y="767418"/>
            <a:ext cx="8115230" cy="5330951"/>
          </a:xfrm>
          <a:prstGeom prst="rect">
            <a:avLst/>
          </a:prstGeom>
          <a:solidFill>
            <a:srgbClr val="BFBFBF"/>
          </a:solidFill>
          <a:ln>
            <a:noFill/>
          </a:ln>
        </p:spPr>
        <p:txBody>
          <a:bodyPr anchorCtr="0" anchor="t" bIns="91425" lIns="91425" rIns="91425" wrap="square" tIns="91425"/>
          <a:lstStyle>
            <a:lvl1pPr indent="0" lvl="0" marL="0" marR="0" rtl="0" algn="l">
              <a:lnSpc>
                <a:spcPct val="90000"/>
              </a:lnSpc>
              <a:spcBef>
                <a:spcPts val="1200"/>
              </a:spcBef>
              <a:buClr>
                <a:schemeClr val="accent1"/>
              </a:buClr>
              <a:buFont typeface="Noto Sans Symbols"/>
              <a:buNone/>
              <a:defRPr b="0" i="0" sz="3200" u="none" cap="none" strike="noStrike">
                <a:solidFill>
                  <a:srgbClr val="595959"/>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0" i="0" sz="2800" u="none" cap="none" strike="noStrike">
                <a:solidFill>
                  <a:srgbClr val="595959"/>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0" i="0" sz="2400" u="none" cap="none" strike="noStrike">
                <a:solidFill>
                  <a:srgbClr val="595959"/>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0" i="0" sz="2000" u="none" cap="none" strike="noStrike">
                <a:solidFill>
                  <a:srgbClr val="595959"/>
                </a:solidFill>
                <a:latin typeface="Corbel"/>
                <a:ea typeface="Corbel"/>
                <a:cs typeface="Corbel"/>
                <a:sym typeface="Corbel"/>
              </a:defRPr>
            </a:lvl9pPr>
          </a:lstStyle>
          <a:p/>
        </p:txBody>
      </p:sp>
      <p:sp>
        <p:nvSpPr>
          <p:cNvPr id="68" name="Shape 68"/>
          <p:cNvSpPr txBox="1"/>
          <p:nvPr>
            <p:ph idx="1" type="body"/>
          </p:nvPr>
        </p:nvSpPr>
        <p:spPr>
          <a:xfrm>
            <a:off x="256032" y="3493007"/>
            <a:ext cx="2834640" cy="2322575"/>
          </a:xfrm>
          <a:prstGeom prst="rect">
            <a:avLst/>
          </a:prstGeom>
          <a:noFill/>
          <a:ln>
            <a:noFill/>
          </a:ln>
        </p:spPr>
        <p:txBody>
          <a:bodyPr anchorCtr="0" anchor="t" bIns="91425" lIns="91425" rIns="91425" wrap="square" tIns="91425"/>
          <a:lstStyle>
            <a:lvl1pPr indent="0" lvl="0" marL="0" marR="0" rtl="0" algn="l">
              <a:lnSpc>
                <a:spcPct val="100000"/>
              </a:lnSpc>
              <a:spcBef>
                <a:spcPts val="1200"/>
              </a:spcBef>
              <a:buClr>
                <a:schemeClr val="accent1"/>
              </a:buClr>
              <a:buFont typeface="Noto Sans Symbols"/>
              <a:buNone/>
              <a:defRPr b="0" i="0" sz="1400" u="none" cap="none" strike="noStrike">
                <a:solidFill>
                  <a:srgbClr val="FFFFFF"/>
                </a:solidFill>
                <a:latin typeface="Corbel"/>
                <a:ea typeface="Corbel"/>
                <a:cs typeface="Corbel"/>
                <a:sym typeface="Corbel"/>
              </a:defRPr>
            </a:lvl1pPr>
            <a:lvl2pPr indent="0" lvl="1" marL="457200" marR="0" rtl="0" algn="l">
              <a:lnSpc>
                <a:spcPct val="90000"/>
              </a:lnSpc>
              <a:spcBef>
                <a:spcPts val="250"/>
              </a:spcBef>
              <a:spcAft>
                <a:spcPts val="250"/>
              </a:spcAft>
              <a:buClr>
                <a:schemeClr val="accent1"/>
              </a:buClr>
              <a:buFont typeface="Noto Sans Symbols"/>
              <a:buNone/>
              <a:defRPr b="0" i="0" sz="1200" u="none" cap="none" strike="noStrike">
                <a:solidFill>
                  <a:srgbClr val="595959"/>
                </a:solidFill>
                <a:latin typeface="Corbel"/>
                <a:ea typeface="Corbel"/>
                <a:cs typeface="Corbel"/>
                <a:sym typeface="Corbel"/>
              </a:defRPr>
            </a:lvl2pPr>
            <a:lvl3pPr indent="0" lvl="2" marL="914400" marR="0" rtl="0" algn="l">
              <a:lnSpc>
                <a:spcPct val="90000"/>
              </a:lnSpc>
              <a:spcBef>
                <a:spcPts val="250"/>
              </a:spcBef>
              <a:spcAft>
                <a:spcPts val="250"/>
              </a:spcAft>
              <a:buClr>
                <a:schemeClr val="accent1"/>
              </a:buClr>
              <a:buFont typeface="Noto Sans Symbols"/>
              <a:buNone/>
              <a:defRPr b="0" i="0" sz="1000" u="none" cap="none" strike="noStrike">
                <a:solidFill>
                  <a:srgbClr val="595959"/>
                </a:solidFill>
                <a:latin typeface="Corbel"/>
                <a:ea typeface="Corbel"/>
                <a:cs typeface="Corbel"/>
                <a:sym typeface="Corbel"/>
              </a:defRPr>
            </a:lvl3pPr>
            <a:lvl4pPr indent="0" lvl="3" marL="13716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4pPr>
            <a:lvl5pPr indent="0" lvl="4" marL="18288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5pPr>
            <a:lvl6pPr indent="0" lvl="5" marL="22860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6pPr>
            <a:lvl7pPr indent="0" lvl="6" marL="27432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7pPr>
            <a:lvl8pPr indent="0" lvl="7" marL="32004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8pPr>
            <a:lvl9pPr indent="0" lvl="8" marL="3657600" marR="0" rtl="0" algn="l">
              <a:lnSpc>
                <a:spcPct val="90000"/>
              </a:lnSpc>
              <a:spcBef>
                <a:spcPts val="250"/>
              </a:spcBef>
              <a:spcAft>
                <a:spcPts val="250"/>
              </a:spcAft>
              <a:buClr>
                <a:schemeClr val="accent1"/>
              </a:buClr>
              <a:buFont typeface="Noto Sans Symbols"/>
              <a:buNone/>
              <a:defRPr b="0" i="0" sz="900" u="none" cap="none" strike="noStrike">
                <a:solidFill>
                  <a:srgbClr val="595959"/>
                </a:solidFill>
                <a:latin typeface="Corbel"/>
                <a:ea typeface="Corbel"/>
                <a:cs typeface="Corbel"/>
                <a:sym typeface="Corbel"/>
              </a:defRPr>
            </a:lvl9pPr>
          </a:lstStyle>
          <a:p/>
        </p:txBody>
      </p:sp>
      <p:sp>
        <p:nvSpPr>
          <p:cNvPr id="69" name="Shape 69"/>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70" name="Shape 70"/>
          <p:cNvSpPr txBox="1"/>
          <p:nvPr>
            <p:ph idx="11" type="ftr"/>
          </p:nvPr>
        </p:nvSpPr>
        <p:spPr>
          <a:xfrm>
            <a:off x="3499101"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71" name="Shape 71"/>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p:nvPr/>
        </p:nvSpPr>
        <p:spPr>
          <a:xfrm>
            <a:off x="0" y="758952"/>
            <a:ext cx="3443590" cy="5330951"/>
          </a:xfrm>
          <a:prstGeom prst="rect">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7" name="Shape 7"/>
          <p:cNvSpPr txBox="1"/>
          <p:nvPr>
            <p:ph type="title"/>
          </p:nvPr>
        </p:nvSpPr>
        <p:spPr>
          <a:xfrm>
            <a:off x="252918" y="1123837"/>
            <a:ext cx="2947481" cy="460118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rgbClr val="FFFFFF"/>
              </a:buClr>
              <a:buFont typeface="Corbel"/>
              <a:buNone/>
              <a:defRPr b="0" i="0" sz="36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 name="Shape 8"/>
          <p:cNvSpPr/>
          <p:nvPr/>
        </p:nvSpPr>
        <p:spPr>
          <a:xfrm>
            <a:off x="11815864" y="758952"/>
            <a:ext cx="384047" cy="5330951"/>
          </a:xfrm>
          <a:prstGeom prst="rect">
            <a:avLst/>
          </a:prstGeom>
          <a:solidFill>
            <a:srgbClr val="C8C8C8">
              <a:alpha val="49803"/>
            </a:srgbClr>
          </a:solidFill>
          <a:ln>
            <a:noFill/>
          </a:ln>
        </p:spPr>
        <p:txBody>
          <a:bodyPr anchorCtr="0" anchor="ctr" bIns="91425" lIns="91425" rIns="91425" wrap="square" tIns="91425">
            <a:noAutofit/>
          </a:bodyPr>
          <a:lstStyle/>
          <a:p>
            <a:pPr lvl="0">
              <a:spcBef>
                <a:spcPts val="0"/>
              </a:spcBef>
              <a:buNone/>
            </a:pPr>
            <a:r>
              <a:t/>
            </a:r>
            <a:endParaRPr/>
          </a:p>
        </p:txBody>
      </p:sp>
      <p:sp>
        <p:nvSpPr>
          <p:cNvPr id="9" name="Shape 9"/>
          <p:cNvSpPr txBox="1"/>
          <p:nvPr>
            <p:ph idx="1" type="body"/>
          </p:nvPr>
        </p:nvSpPr>
        <p:spPr>
          <a:xfrm>
            <a:off x="3869267" y="864108"/>
            <a:ext cx="7315200" cy="5120639"/>
          </a:xfrm>
          <a:prstGeom prst="rect">
            <a:avLst/>
          </a:prstGeom>
          <a:noFill/>
          <a:ln>
            <a:noFill/>
          </a:ln>
        </p:spPr>
        <p:txBody>
          <a:bodyPr anchorCtr="0" anchor="ctr" bIns="91425" lIns="91425" rIns="91425" wrap="square" tIns="91425"/>
          <a:lstStyle>
            <a:lvl1pPr indent="-55879" lvl="0" marL="182880" marR="0" rtl="0" algn="l">
              <a:lnSpc>
                <a:spcPct val="90000"/>
              </a:lnSpc>
              <a:spcBef>
                <a:spcPts val="1200"/>
              </a:spcBef>
              <a:buClr>
                <a:schemeClr val="accent1"/>
              </a:buClr>
              <a:buSzPct val="100000"/>
              <a:buFont typeface="Noto Sans Symbols"/>
              <a:buChar char="⚫"/>
              <a:defRPr b="0" i="0" sz="2000" u="none" cap="none" strike="noStrike">
                <a:solidFill>
                  <a:srgbClr val="595959"/>
                </a:solidFill>
                <a:latin typeface="Corbel"/>
                <a:ea typeface="Corbel"/>
                <a:cs typeface="Corbel"/>
                <a:sym typeface="Corbel"/>
              </a:defRPr>
            </a:lvl1pPr>
            <a:lvl2pPr indent="-76200" lvl="1" marL="685800" marR="0" rtl="0" algn="l">
              <a:lnSpc>
                <a:spcPct val="90000"/>
              </a:lnSpc>
              <a:spcBef>
                <a:spcPts val="250"/>
              </a:spcBef>
              <a:spcAft>
                <a:spcPts val="250"/>
              </a:spcAft>
              <a:buClr>
                <a:schemeClr val="accent1"/>
              </a:buClr>
              <a:buSzPct val="100000"/>
              <a:buFont typeface="Noto Sans Symbols"/>
              <a:buChar char="⚫"/>
              <a:defRPr b="0" i="0" sz="1800" u="none" cap="none" strike="noStrike">
                <a:solidFill>
                  <a:srgbClr val="595959"/>
                </a:solidFill>
                <a:latin typeface="Corbel"/>
                <a:ea typeface="Corbel"/>
                <a:cs typeface="Corbel"/>
                <a:sym typeface="Corbel"/>
              </a:defRPr>
            </a:lvl2pPr>
            <a:lvl3pPr indent="-88900" lvl="2" marL="1143000" marR="0" rtl="0" algn="l">
              <a:lnSpc>
                <a:spcPct val="90000"/>
              </a:lnSpc>
              <a:spcBef>
                <a:spcPts val="250"/>
              </a:spcBef>
              <a:spcAft>
                <a:spcPts val="250"/>
              </a:spcAft>
              <a:buClr>
                <a:schemeClr val="accent1"/>
              </a:buClr>
              <a:buSzPct val="100000"/>
              <a:buFont typeface="Noto Sans Symbols"/>
              <a:buChar char="⚫"/>
              <a:defRPr b="0" i="0" sz="1600" u="none" cap="none" strike="noStrike">
                <a:solidFill>
                  <a:srgbClr val="595959"/>
                </a:solidFill>
                <a:latin typeface="Corbel"/>
                <a:ea typeface="Corbel"/>
                <a:cs typeface="Corbel"/>
                <a:sym typeface="Corbel"/>
              </a:defRPr>
            </a:lvl3pPr>
            <a:lvl4pPr indent="-101600" lvl="3" marL="1600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4pPr>
            <a:lvl5pPr indent="-101600" lvl="4" marL="20574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5pPr>
            <a:lvl6pPr indent="-139700" lvl="5" marL="25146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6pPr>
            <a:lvl7pPr indent="-139700" lvl="6" marL="29718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7pPr>
            <a:lvl8pPr indent="-139700" lvl="7" marL="34290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8pPr>
            <a:lvl9pPr indent="-139700" lvl="8" marL="3886200" marR="0" rtl="0" algn="l">
              <a:lnSpc>
                <a:spcPct val="90000"/>
              </a:lnSpc>
              <a:spcBef>
                <a:spcPts val="250"/>
              </a:spcBef>
              <a:spcAft>
                <a:spcPts val="250"/>
              </a:spcAft>
              <a:buClr>
                <a:schemeClr val="accent1"/>
              </a:buClr>
              <a:buSzPct val="1000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10" name="Shape 10"/>
          <p:cNvSpPr txBox="1"/>
          <p:nvPr>
            <p:ph idx="10" type="dt"/>
          </p:nvPr>
        </p:nvSpPr>
        <p:spPr>
          <a:xfrm>
            <a:off x="262464" y="6356350"/>
            <a:ext cx="27431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1" name="Shape 11"/>
          <p:cNvSpPr txBox="1"/>
          <p:nvPr>
            <p:ph idx="11" type="ftr"/>
          </p:nvPr>
        </p:nvSpPr>
        <p:spPr>
          <a:xfrm>
            <a:off x="3869267" y="6356350"/>
            <a:ext cx="5911517" cy="365125"/>
          </a:xfrm>
          <a:prstGeom prst="rect">
            <a:avLst/>
          </a:prstGeom>
          <a:noFill/>
          <a:ln>
            <a:noFill/>
          </a:ln>
        </p:spPr>
        <p:txBody>
          <a:bodyPr anchorCtr="0" anchor="ctr" bIns="91425" lIns="91425" rIns="91425" wrap="square" tIns="91425"/>
          <a:lstStyle>
            <a:lvl1pPr indent="0" lvl="0" marL="0" marR="0" rtl="0" algn="l">
              <a:spcBef>
                <a:spcPts val="0"/>
              </a:spcBef>
              <a:buNone/>
              <a:defRPr b="0" i="0" sz="1100" u="none" cap="none" strike="noStrike">
                <a:solidFill>
                  <a:srgbClr val="7F7F7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2" name="Shape 12"/>
          <p:cNvSpPr txBox="1"/>
          <p:nvPr>
            <p:ph idx="12" type="sldNum"/>
          </p:nvPr>
        </p:nvSpPr>
        <p:spPr>
          <a:xfrm>
            <a:off x="10634135" y="6356350"/>
            <a:ext cx="1530926"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1" i="0" lang="en-US" sz="1200" u="none" cap="none" strike="noStrike">
                <a:solidFill>
                  <a:schemeClr val="accent1"/>
                </a:solidFill>
                <a:latin typeface="Corbel"/>
                <a:ea typeface="Corbel"/>
                <a:cs typeface="Corbel"/>
                <a:sym typeface="Corbe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youtube.com/watch?v=K_7ByiYbCY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ctrTitle"/>
          </p:nvPr>
        </p:nvSpPr>
        <p:spPr>
          <a:xfrm>
            <a:off x="1069848" y="1298448"/>
            <a:ext cx="7315200" cy="3255264"/>
          </a:xfrm>
          <a:prstGeom prst="rect">
            <a:avLst/>
          </a:prstGeom>
          <a:noFill/>
          <a:ln>
            <a:noFill/>
          </a:ln>
        </p:spPr>
        <p:txBody>
          <a:bodyPr anchorCtr="0" anchor="b" bIns="45700" lIns="91425" rIns="91425" wrap="square" tIns="45700">
            <a:noAutofit/>
          </a:bodyPr>
          <a:lstStyle/>
          <a:p>
            <a:pPr indent="0" lvl="0" marL="0" marR="0" rtl="0" algn="l">
              <a:lnSpc>
                <a:spcPct val="90000"/>
              </a:lnSpc>
              <a:spcBef>
                <a:spcPts val="0"/>
              </a:spcBef>
              <a:buClr>
                <a:srgbClr val="FFFFFF"/>
              </a:buClr>
              <a:buSzPct val="25000"/>
              <a:buFont typeface="Corbel"/>
              <a:buNone/>
            </a:pPr>
            <a:r>
              <a:rPr b="0" i="0" lang="en-US" sz="5900" u="none" cap="none" strike="noStrike">
                <a:solidFill>
                  <a:srgbClr val="FFFFFF"/>
                </a:solidFill>
                <a:latin typeface="Corbel"/>
                <a:ea typeface="Corbel"/>
                <a:cs typeface="Corbel"/>
                <a:sym typeface="Corbel"/>
              </a:rPr>
              <a:t>How to Write a Lab Report</a:t>
            </a:r>
          </a:p>
        </p:txBody>
      </p:sp>
      <p:sp>
        <p:nvSpPr>
          <p:cNvPr id="89" name="Shape 89"/>
          <p:cNvSpPr txBox="1"/>
          <p:nvPr>
            <p:ph idx="1" type="subTitle"/>
          </p:nvPr>
        </p:nvSpPr>
        <p:spPr>
          <a:xfrm>
            <a:off x="1100015" y="4670246"/>
            <a:ext cx="7315200" cy="914400"/>
          </a:xfrm>
          <a:prstGeom prst="rect">
            <a:avLst/>
          </a:prstGeom>
          <a:noFill/>
          <a:ln>
            <a:noFill/>
          </a:ln>
        </p:spPr>
        <p:txBody>
          <a:bodyPr anchorCtr="0" anchor="t" bIns="45700" lIns="91425" rIns="91425" wrap="square" tIns="45700">
            <a:noAutofit/>
          </a:bodyPr>
          <a:lstStyle/>
          <a:p>
            <a:pPr indent="0" lvl="0" marL="0" marR="0" rtl="0" algn="l">
              <a:lnSpc>
                <a:spcPct val="90000"/>
              </a:lnSpc>
              <a:spcBef>
                <a:spcPts val="0"/>
              </a:spcBef>
              <a:buClr>
                <a:schemeClr val="accent1"/>
              </a:buClr>
              <a:buSzPct val="25000"/>
              <a:buFont typeface="Noto Sans Symbols"/>
              <a:buNone/>
            </a:pPr>
            <a:r>
              <a:t/>
            </a:r>
            <a:endParaRPr b="0" i="0" sz="2200" u="none" cap="none" strike="noStrike">
              <a:solidFill>
                <a:srgbClr val="D7F0F6"/>
              </a:solidFill>
              <a:latin typeface="Corbel"/>
              <a:ea typeface="Corbel"/>
              <a:cs typeface="Corbel"/>
              <a:sym typeface="Corbe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252918" y="1123837"/>
            <a:ext cx="2947481" cy="4601182"/>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FFFFFF"/>
              </a:buClr>
              <a:buSzPct val="25000"/>
              <a:buFont typeface="Corbel"/>
              <a:buNone/>
            </a:pPr>
            <a:r>
              <a:rPr b="0" i="0" lang="en-US" sz="3600" u="none" cap="none" strike="noStrike">
                <a:solidFill>
                  <a:srgbClr val="FFFFFF"/>
                </a:solidFill>
                <a:latin typeface="Corbel"/>
                <a:ea typeface="Corbel"/>
                <a:cs typeface="Corbel"/>
                <a:sym typeface="Corbel"/>
              </a:rPr>
              <a:t>Format</a:t>
            </a:r>
          </a:p>
        </p:txBody>
      </p:sp>
      <p:sp>
        <p:nvSpPr>
          <p:cNvPr id="143" name="Shape 143"/>
          <p:cNvSpPr txBox="1"/>
          <p:nvPr>
            <p:ph idx="1" type="body"/>
          </p:nvPr>
        </p:nvSpPr>
        <p:spPr>
          <a:xfrm>
            <a:off x="3869267" y="864108"/>
            <a:ext cx="7315200" cy="5120639"/>
          </a:xfrm>
          <a:prstGeom prst="rect">
            <a:avLst/>
          </a:prstGeom>
          <a:noFill/>
          <a:ln>
            <a:noFill/>
          </a:ln>
        </p:spPr>
        <p:txBody>
          <a:bodyPr anchorCtr="0" anchor="ctr" bIns="45700" lIns="91425" rIns="91425" wrap="square" tIns="45700">
            <a:noAutofit/>
          </a:bodyPr>
          <a:lstStyle/>
          <a:p>
            <a:pPr indent="-182880" lvl="0" marL="182880" marR="0" rtl="0" algn="l">
              <a:lnSpc>
                <a:spcPct val="90000"/>
              </a:lnSpc>
              <a:spcBef>
                <a:spcPts val="0"/>
              </a:spcBef>
              <a:spcAft>
                <a:spcPts val="0"/>
              </a:spcAft>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As with most classes, reports should be in times new roman 12pt font and double spaced</a:t>
            </a:r>
          </a:p>
          <a:p>
            <a:pPr indent="-182880" lvl="0" marL="182880" marR="0" rtl="0" algn="l">
              <a:lnSpc>
                <a:spcPct val="90000"/>
              </a:lnSpc>
              <a:spcBef>
                <a:spcPts val="1200"/>
              </a:spcBef>
              <a:spcAft>
                <a:spcPts val="0"/>
              </a:spcAft>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Each page should have your last name and page number in the top right of the page in the “header” section of Microsoft  word. If you don’t know how to do this, </a:t>
            </a:r>
            <a:r>
              <a:rPr b="1" i="0" lang="en-US" sz="2000" u="none" cap="none" strike="noStrike">
                <a:solidFill>
                  <a:srgbClr val="595959"/>
                </a:solidFill>
                <a:latin typeface="Corbel"/>
                <a:ea typeface="Corbel"/>
                <a:cs typeface="Corbel"/>
                <a:sym typeface="Corbel"/>
              </a:rPr>
              <a:t>ask</a:t>
            </a:r>
            <a:r>
              <a:rPr b="0" i="0" lang="en-US" sz="2000" u="none" cap="none" strike="noStrike">
                <a:solidFill>
                  <a:srgbClr val="595959"/>
                </a:solidFill>
                <a:latin typeface="Corbel"/>
                <a:ea typeface="Corbel"/>
                <a:cs typeface="Corbel"/>
                <a:sym typeface="Corbel"/>
              </a:rPr>
              <a:t>.</a:t>
            </a:r>
          </a:p>
          <a:p>
            <a:pPr indent="-182880" lvl="0" marL="182880" marR="0" rtl="0" algn="l">
              <a:lnSpc>
                <a:spcPct val="90000"/>
              </a:lnSpc>
              <a:spcBef>
                <a:spcPts val="1200"/>
              </a:spcBef>
              <a:spcAft>
                <a:spcPts val="0"/>
              </a:spcAft>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Each section should have a heading with the title of the section bolded. </a:t>
            </a:r>
          </a:p>
          <a:p>
            <a:pPr indent="-190500" lvl="1" marL="685800" marR="0" rtl="0" algn="l">
              <a:lnSpc>
                <a:spcPct val="90000"/>
              </a:lnSpc>
              <a:spcBef>
                <a:spcPts val="25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Ex. </a:t>
            </a:r>
            <a:r>
              <a:rPr b="1" i="0" lang="en-US" sz="1800" u="none" cap="none" strike="noStrike">
                <a:solidFill>
                  <a:srgbClr val="595959"/>
                </a:solidFill>
                <a:latin typeface="Corbel"/>
                <a:ea typeface="Corbel"/>
                <a:cs typeface="Corbel"/>
                <a:sym typeface="Corbel"/>
              </a:rPr>
              <a:t>Discussion</a:t>
            </a:r>
          </a:p>
          <a:p>
            <a:pPr indent="-190500" lvl="2" marL="1143000" marR="0" rtl="0" algn="l">
              <a:lnSpc>
                <a:spcPct val="90000"/>
              </a:lnSpc>
              <a:spcBef>
                <a:spcPts val="500"/>
              </a:spcBef>
              <a:spcAft>
                <a:spcPts val="0"/>
              </a:spcAft>
              <a:buClr>
                <a:schemeClr val="accent1"/>
              </a:buClr>
              <a:buSzPct val="100000"/>
              <a:buFont typeface="Noto Sans Symbols"/>
              <a:buChar char="⚫"/>
            </a:pPr>
            <a:r>
              <a:rPr b="1" i="0" lang="en-US" sz="1600" u="none" cap="none" strike="noStrike">
                <a:solidFill>
                  <a:srgbClr val="595959"/>
                </a:solidFill>
                <a:latin typeface="Corbel"/>
                <a:ea typeface="Corbel"/>
                <a:cs typeface="Corbel"/>
                <a:sym typeface="Corbel"/>
              </a:rPr>
              <a:t>’’’’</a:t>
            </a:r>
          </a:p>
          <a:p>
            <a:pPr indent="-190500" lvl="2" marL="1143000" marR="0" rtl="0" algn="l">
              <a:lnSpc>
                <a:spcPct val="90000"/>
              </a:lnSpc>
              <a:spcBef>
                <a:spcPts val="500"/>
              </a:spcBef>
              <a:spcAft>
                <a:spcPts val="0"/>
              </a:spcAft>
              <a:buClr>
                <a:schemeClr val="accent1"/>
              </a:buClr>
              <a:buSzPct val="100000"/>
              <a:buFont typeface="Noto Sans Symbols"/>
              <a:buChar char="⚫"/>
            </a:pPr>
            <a:r>
              <a:rPr b="1" i="0" lang="en-US" sz="1600" u="none" cap="none" strike="noStrike">
                <a:solidFill>
                  <a:srgbClr val="595959"/>
                </a:solidFill>
                <a:latin typeface="Corbel"/>
                <a:ea typeface="Corbel"/>
                <a:cs typeface="Corbel"/>
                <a:sym typeface="Corbel"/>
              </a:rPr>
              <a:t>‘’’’</a:t>
            </a:r>
          </a:p>
          <a:p>
            <a:pPr indent="-190500" lvl="2" marL="1143000" marR="0" rtl="0" algn="l">
              <a:lnSpc>
                <a:spcPct val="90000"/>
              </a:lnSpc>
              <a:spcBef>
                <a:spcPts val="500"/>
              </a:spcBef>
              <a:spcAft>
                <a:spcPts val="0"/>
              </a:spcAft>
              <a:buClr>
                <a:schemeClr val="accent1"/>
              </a:buClr>
              <a:buSzPct val="100000"/>
              <a:buFont typeface="Noto Sans Symbols"/>
              <a:buChar char="⚫"/>
            </a:pPr>
            <a:r>
              <a:rPr b="1" i="0" lang="en-US" sz="1600" u="none" cap="none" strike="noStrike">
                <a:solidFill>
                  <a:srgbClr val="595959"/>
                </a:solidFill>
                <a:latin typeface="Corbel"/>
                <a:ea typeface="Corbel"/>
                <a:cs typeface="Corbel"/>
                <a:sym typeface="Corbel"/>
              </a:rPr>
              <a:t>‘’’’</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252918" y="1123837"/>
            <a:ext cx="2947481" cy="4601182"/>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FFFFFF"/>
              </a:buClr>
              <a:buSzPct val="25000"/>
              <a:buFont typeface="Corbel"/>
              <a:buNone/>
            </a:pPr>
            <a:r>
              <a:rPr b="0" i="0" lang="en-US" sz="3600" u="none" cap="none" strike="noStrike">
                <a:solidFill>
                  <a:srgbClr val="FFFFFF"/>
                </a:solidFill>
                <a:latin typeface="Corbel"/>
                <a:ea typeface="Corbel"/>
                <a:cs typeface="Corbel"/>
                <a:sym typeface="Corbel"/>
              </a:rPr>
              <a:t>cool</a:t>
            </a:r>
            <a:br>
              <a:rPr b="0" i="0" lang="en-US" sz="3600" u="none" cap="none" strike="noStrike">
                <a:solidFill>
                  <a:srgbClr val="FFFFFF"/>
                </a:solidFill>
                <a:latin typeface="Corbel"/>
                <a:ea typeface="Corbel"/>
                <a:cs typeface="Corbel"/>
                <a:sym typeface="Corbel"/>
              </a:rPr>
            </a:br>
            <a:r>
              <a:rPr b="0" i="0" lang="en-US" sz="3600" u="none" cap="none" strike="noStrike">
                <a:solidFill>
                  <a:srgbClr val="FFFFFF"/>
                </a:solidFill>
                <a:latin typeface="Corbel"/>
                <a:ea typeface="Corbel"/>
                <a:cs typeface="Corbel"/>
                <a:sym typeface="Corbel"/>
              </a:rPr>
              <a:t>videos</a:t>
            </a:r>
          </a:p>
        </p:txBody>
      </p:sp>
      <p:sp>
        <p:nvSpPr>
          <p:cNvPr id="149" name="Shape 149"/>
          <p:cNvSpPr txBox="1"/>
          <p:nvPr>
            <p:ph idx="1" type="body"/>
          </p:nvPr>
        </p:nvSpPr>
        <p:spPr>
          <a:xfrm>
            <a:off x="3869267" y="864108"/>
            <a:ext cx="7315200" cy="5120639"/>
          </a:xfrm>
          <a:prstGeom prst="rect">
            <a:avLst/>
          </a:prstGeom>
          <a:noFill/>
          <a:ln>
            <a:noFill/>
          </a:ln>
        </p:spPr>
        <p:txBody>
          <a:bodyPr anchorCtr="0" anchor="ctr" bIns="45700" lIns="91425" rIns="91425" wrap="square" tIns="45700">
            <a:noAutofit/>
          </a:bodyPr>
          <a:lstStyle/>
          <a:p>
            <a:pPr indent="-182880" lvl="0" marL="182880" marR="0" rtl="0" algn="l">
              <a:lnSpc>
                <a:spcPct val="90000"/>
              </a:lnSpc>
              <a:spcBef>
                <a:spcPts val="0"/>
              </a:spcBef>
              <a:spcAft>
                <a:spcPts val="0"/>
              </a:spcAft>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Bobbit worm</a:t>
            </a:r>
          </a:p>
          <a:p>
            <a:pPr indent="-182880" lvl="0" marL="182880" marR="0" rtl="0" algn="l">
              <a:lnSpc>
                <a:spcPct val="90000"/>
              </a:lnSpc>
              <a:spcBef>
                <a:spcPts val="1200"/>
              </a:spcBef>
              <a:spcAft>
                <a:spcPts val="0"/>
              </a:spcAft>
              <a:buClr>
                <a:schemeClr val="accent1"/>
              </a:buClr>
              <a:buSzPct val="100000"/>
              <a:buFont typeface="Noto Sans Symbols"/>
              <a:buChar char="⚫"/>
            </a:pPr>
            <a:r>
              <a:rPr b="0" i="0" lang="en-US" sz="2000" u="sng" cap="none" strike="noStrike">
                <a:solidFill>
                  <a:schemeClr val="hlink"/>
                </a:solidFill>
                <a:latin typeface="Corbel"/>
                <a:ea typeface="Corbel"/>
                <a:cs typeface="Corbel"/>
                <a:sym typeface="Corbel"/>
                <a:hlinkClick r:id="rId3"/>
              </a:rPr>
              <a:t>https://www.youtube.com/watch?v=K_7ByiYbCYM</a:t>
            </a:r>
          </a:p>
          <a:p>
            <a:pPr indent="-182880" lvl="0" marL="182880" marR="0" rtl="0" algn="l">
              <a:lnSpc>
                <a:spcPct val="90000"/>
              </a:lnSpc>
              <a:spcBef>
                <a:spcPts val="1200"/>
              </a:spcBef>
              <a:spcAft>
                <a:spcPts val="0"/>
              </a:spcAft>
              <a:buClr>
                <a:schemeClr val="accent1"/>
              </a:buClr>
              <a:buSzPct val="100000"/>
              <a:buFont typeface="Noto Sans Symbols"/>
              <a:buNone/>
            </a:pPr>
            <a:r>
              <a:t/>
            </a:r>
            <a:endParaRPr b="0" i="0" sz="2000" u="none" cap="none" strike="noStrike">
              <a:solidFill>
                <a:srgbClr val="595959"/>
              </a:solidFill>
              <a:latin typeface="Corbel"/>
              <a:ea typeface="Corbel"/>
              <a:cs typeface="Corbel"/>
              <a:sym typeface="Corbel"/>
            </a:endParaRPr>
          </a:p>
          <a:p>
            <a:pPr indent="-182880" lvl="0" marL="182880" marR="0" rtl="0" algn="l">
              <a:lnSpc>
                <a:spcPct val="90000"/>
              </a:lnSpc>
              <a:spcBef>
                <a:spcPts val="1200"/>
              </a:spcBef>
              <a:spcAft>
                <a:spcPts val="0"/>
              </a:spcAft>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Lionfish</a:t>
            </a:r>
          </a:p>
          <a:p>
            <a:pPr indent="-182880" lvl="0" marL="182880" marR="0" rtl="0" algn="l">
              <a:lnSpc>
                <a:spcPct val="90000"/>
              </a:lnSpc>
              <a:spcBef>
                <a:spcPts val="1200"/>
              </a:spcBef>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https://www.youtube.com/watch?v=D1J2SpQIezs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252918" y="1123837"/>
            <a:ext cx="2947481" cy="4601182"/>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FFFFFF"/>
              </a:buClr>
              <a:buSzPct val="25000"/>
              <a:buFont typeface="Corbel"/>
              <a:buNone/>
            </a:pPr>
            <a:r>
              <a:rPr b="0" i="0" lang="en-US" sz="3600" u="none" cap="none" strike="noStrike">
                <a:solidFill>
                  <a:srgbClr val="FFFFFF"/>
                </a:solidFill>
                <a:latin typeface="Corbel"/>
                <a:ea typeface="Corbel"/>
                <a:cs typeface="Corbel"/>
                <a:sym typeface="Corbel"/>
              </a:rPr>
              <a:t>BE ORGANIZED</a:t>
            </a:r>
          </a:p>
        </p:txBody>
      </p:sp>
      <p:sp>
        <p:nvSpPr>
          <p:cNvPr id="95" name="Shape 95"/>
          <p:cNvSpPr txBox="1"/>
          <p:nvPr>
            <p:ph idx="1" type="body"/>
          </p:nvPr>
        </p:nvSpPr>
        <p:spPr>
          <a:xfrm>
            <a:off x="3869267" y="864108"/>
            <a:ext cx="7315200" cy="5120639"/>
          </a:xfrm>
          <a:prstGeom prst="rect">
            <a:avLst/>
          </a:prstGeom>
          <a:noFill/>
          <a:ln>
            <a:noFill/>
          </a:ln>
        </p:spPr>
        <p:txBody>
          <a:bodyPr anchorCtr="0" anchor="ctr" bIns="45700" lIns="91425" rIns="91425" wrap="square" tIns="45700">
            <a:noAutofit/>
          </a:bodyPr>
          <a:lstStyle/>
          <a:p>
            <a:pPr indent="-182880" lvl="0" marL="182880" marR="0" rtl="0" algn="l">
              <a:lnSpc>
                <a:spcPct val="90000"/>
              </a:lnSpc>
              <a:spcBef>
                <a:spcPts val="0"/>
              </a:spcBef>
              <a:spcAft>
                <a:spcPts val="0"/>
              </a:spcAft>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During the experiment:</a:t>
            </a:r>
          </a:p>
          <a:p>
            <a:pPr indent="-190500" lvl="1" marL="685800" marR="0" rtl="0" algn="l">
              <a:lnSpc>
                <a:spcPct val="90000"/>
              </a:lnSpc>
              <a:spcBef>
                <a:spcPts val="25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Be sure to include units with ALL numbers you write.</a:t>
            </a:r>
          </a:p>
          <a:p>
            <a:pPr indent="-190500" lvl="1" marL="685800" marR="0" rtl="0" algn="l">
              <a:lnSpc>
                <a:spcPct val="90000"/>
              </a:lnSpc>
              <a:spcBef>
                <a:spcPts val="50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Separate the observations that you take into before and after columns</a:t>
            </a:r>
          </a:p>
          <a:p>
            <a:pPr indent="-190500" lvl="1" marL="685800" marR="0" rtl="0" algn="l">
              <a:lnSpc>
                <a:spcPct val="90000"/>
              </a:lnSpc>
              <a:spcBef>
                <a:spcPts val="50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Draw anything you MAKE or any PROCEDURES you complete</a:t>
            </a:r>
          </a:p>
          <a:p>
            <a:pPr indent="-190500" lvl="1" marL="685800" marR="0" rtl="0" algn="l">
              <a:lnSpc>
                <a:spcPct val="90000"/>
              </a:lnSpc>
              <a:spcBef>
                <a:spcPts val="50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Write notes about the procedures you complete</a:t>
            </a:r>
          </a:p>
          <a:p>
            <a:pPr indent="-190500" lvl="1" marL="685800" marR="0" rtl="0" algn="l">
              <a:lnSpc>
                <a:spcPct val="90000"/>
              </a:lnSpc>
              <a:spcBef>
                <a:spcPts val="500"/>
              </a:spcBef>
              <a:spcAft>
                <a:spcPts val="0"/>
              </a:spcAft>
              <a:buClr>
                <a:schemeClr val="accent1"/>
              </a:buClr>
              <a:buSzPct val="100000"/>
              <a:buFont typeface="Noto Sans Symbols"/>
              <a:buNone/>
            </a:pPr>
            <a:r>
              <a:t/>
            </a:r>
            <a:endParaRPr b="0" i="0" sz="1800" u="none" cap="none" strike="noStrike">
              <a:solidFill>
                <a:srgbClr val="595959"/>
              </a:solidFill>
              <a:latin typeface="Corbel"/>
              <a:ea typeface="Corbel"/>
              <a:cs typeface="Corbel"/>
              <a:sym typeface="Corbe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252918" y="1123837"/>
            <a:ext cx="2947481" cy="4601182"/>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FFFFFF"/>
              </a:buClr>
              <a:buSzPct val="25000"/>
              <a:buFont typeface="Corbel"/>
              <a:buNone/>
            </a:pPr>
            <a:r>
              <a:rPr b="0" i="0" lang="en-US" sz="3600" u="none" cap="none" strike="noStrike">
                <a:solidFill>
                  <a:srgbClr val="FFFFFF"/>
                </a:solidFill>
                <a:latin typeface="Corbel"/>
                <a:ea typeface="Corbel"/>
                <a:cs typeface="Corbel"/>
                <a:sym typeface="Corbel"/>
              </a:rPr>
              <a:t>BE ORGANIZED</a:t>
            </a:r>
          </a:p>
        </p:txBody>
      </p:sp>
      <p:sp>
        <p:nvSpPr>
          <p:cNvPr id="101" name="Shape 101"/>
          <p:cNvSpPr txBox="1"/>
          <p:nvPr>
            <p:ph idx="1" type="body"/>
          </p:nvPr>
        </p:nvSpPr>
        <p:spPr>
          <a:xfrm>
            <a:off x="3869267" y="864108"/>
            <a:ext cx="7315200" cy="5120639"/>
          </a:xfrm>
          <a:prstGeom prst="rect">
            <a:avLst/>
          </a:prstGeom>
          <a:noFill/>
          <a:ln>
            <a:noFill/>
          </a:ln>
        </p:spPr>
        <p:txBody>
          <a:bodyPr anchorCtr="0" anchor="ctr" bIns="45700" lIns="91425" rIns="91425" wrap="square" tIns="45700">
            <a:noAutofit/>
          </a:bodyPr>
          <a:lstStyle/>
          <a:p>
            <a:pPr indent="-182880" lvl="0" marL="182880" marR="0" rtl="0" algn="l">
              <a:lnSpc>
                <a:spcPct val="90000"/>
              </a:lnSpc>
              <a:spcBef>
                <a:spcPts val="0"/>
              </a:spcBef>
              <a:spcAft>
                <a:spcPts val="0"/>
              </a:spcAft>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After the Experiment:</a:t>
            </a:r>
          </a:p>
          <a:p>
            <a:pPr indent="-190500" lvl="1" marL="685800" marR="0" rtl="0" algn="l">
              <a:lnSpc>
                <a:spcPct val="90000"/>
              </a:lnSpc>
              <a:spcBef>
                <a:spcPts val="25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Write out the results in complete sentences, this makes sure you know what the results are.</a:t>
            </a:r>
          </a:p>
          <a:p>
            <a:pPr indent="-190500" lvl="1" marL="685800" marR="0" rtl="0" algn="l">
              <a:lnSpc>
                <a:spcPct val="90000"/>
              </a:lnSpc>
              <a:spcBef>
                <a:spcPts val="50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Examine the before and after results, and decide whether you have a result worth stating a conclusion based on.</a:t>
            </a:r>
          </a:p>
          <a:p>
            <a:pPr indent="-190500" lvl="1" marL="685800" marR="0" rtl="0" algn="l">
              <a:lnSpc>
                <a:spcPct val="90000"/>
              </a:lnSpc>
              <a:spcBef>
                <a:spcPts val="50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Write out any notes about trends that you may see.</a:t>
            </a:r>
          </a:p>
          <a:p>
            <a:pPr indent="-190500" lvl="1" marL="685800" marR="0" rtl="0" algn="l">
              <a:lnSpc>
                <a:spcPct val="90000"/>
              </a:lnSpc>
              <a:spcBef>
                <a:spcPts val="50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Write out the procedure in DETAIL </a:t>
            </a:r>
          </a:p>
          <a:p>
            <a:pPr indent="-190500" lvl="2" marL="1143000" marR="0" rtl="0" algn="l">
              <a:lnSpc>
                <a:spcPct val="90000"/>
              </a:lnSpc>
              <a:spcBef>
                <a:spcPts val="500"/>
              </a:spcBef>
              <a:spcAft>
                <a:spcPts val="0"/>
              </a:spcAft>
              <a:buClr>
                <a:schemeClr val="accent1"/>
              </a:buClr>
              <a:buSzPct val="100000"/>
              <a:buFont typeface="Noto Sans Symbols"/>
              <a:buChar char="⚫"/>
            </a:pPr>
            <a:r>
              <a:rPr b="0" i="0" lang="en-US" sz="1600" u="none" cap="none" strike="noStrike">
                <a:solidFill>
                  <a:srgbClr val="595959"/>
                </a:solidFill>
                <a:latin typeface="Corbel"/>
                <a:ea typeface="Corbel"/>
                <a:cs typeface="Corbel"/>
                <a:sym typeface="Corbel"/>
              </a:rPr>
              <a:t>Be extremely specific so that the experiment could be replicated based on purely your description.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252918" y="1123837"/>
            <a:ext cx="2947481" cy="4601182"/>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FFFFFF"/>
              </a:buClr>
              <a:buSzPct val="25000"/>
              <a:buFont typeface="Corbel"/>
              <a:buNone/>
            </a:pPr>
            <a:r>
              <a:rPr b="0" i="0" lang="en-US" sz="3600" u="none" cap="none" strike="noStrike">
                <a:solidFill>
                  <a:srgbClr val="FFFFFF"/>
                </a:solidFill>
                <a:latin typeface="Corbel"/>
                <a:ea typeface="Corbel"/>
                <a:cs typeface="Corbel"/>
                <a:sym typeface="Corbel"/>
              </a:rPr>
              <a:t>Putting the report together.</a:t>
            </a:r>
          </a:p>
        </p:txBody>
      </p:sp>
      <p:sp>
        <p:nvSpPr>
          <p:cNvPr id="107" name="Shape 107"/>
          <p:cNvSpPr txBox="1"/>
          <p:nvPr>
            <p:ph idx="1" type="body"/>
          </p:nvPr>
        </p:nvSpPr>
        <p:spPr>
          <a:xfrm>
            <a:off x="3869267" y="864108"/>
            <a:ext cx="7315200" cy="512063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spcAft>
                <a:spcPts val="0"/>
              </a:spcAft>
              <a:buClr>
                <a:schemeClr val="accent1"/>
              </a:buClr>
              <a:buSzPct val="25000"/>
              <a:buFont typeface="Noto Sans Symbols"/>
              <a:buNone/>
            </a:pPr>
            <a:r>
              <a:rPr b="1" i="0" lang="en-US" sz="3600" u="none" cap="none" strike="noStrike">
                <a:solidFill>
                  <a:srgbClr val="595959"/>
                </a:solidFill>
                <a:latin typeface="Corbel"/>
                <a:ea typeface="Corbel"/>
                <a:cs typeface="Corbel"/>
                <a:sym typeface="Corbel"/>
              </a:rPr>
              <a:t>Procedure</a:t>
            </a:r>
          </a:p>
          <a:p>
            <a:pPr indent="-182880" lvl="0" marL="182880" marR="0" rtl="0" algn="l">
              <a:lnSpc>
                <a:spcPct val="90000"/>
              </a:lnSpc>
              <a:spcBef>
                <a:spcPts val="1200"/>
              </a:spcBef>
              <a:spcAft>
                <a:spcPts val="0"/>
              </a:spcAft>
              <a:buClr>
                <a:schemeClr val="accent1"/>
              </a:buClr>
              <a:buSzPct val="100000"/>
              <a:buFont typeface="Noto Sans Symbols"/>
              <a:buChar char="⚫"/>
            </a:pPr>
            <a:r>
              <a:rPr b="0" i="0" lang="en-US" sz="3600" u="none" cap="none" strike="noStrike">
                <a:solidFill>
                  <a:srgbClr val="595959"/>
                </a:solidFill>
                <a:latin typeface="Corbel"/>
                <a:ea typeface="Corbel"/>
                <a:cs typeface="Corbel"/>
                <a:sym typeface="Corbel"/>
              </a:rPr>
              <a:t>Number your procedure and walk through it or read it to another person to make sure that no steps were missed.</a:t>
            </a:r>
          </a:p>
          <a:p>
            <a:pPr indent="-182880" lvl="0" marL="182880" marR="0" rtl="0" algn="l">
              <a:lnSpc>
                <a:spcPct val="90000"/>
              </a:lnSpc>
              <a:spcBef>
                <a:spcPts val="1200"/>
              </a:spcBef>
              <a:buClr>
                <a:schemeClr val="accent1"/>
              </a:buClr>
              <a:buSzPct val="100000"/>
              <a:buFont typeface="Noto Sans Symbols"/>
              <a:buNone/>
            </a:pPr>
            <a:r>
              <a:t/>
            </a:r>
            <a:endParaRPr b="0" i="0" sz="2000" u="none" cap="none" strike="noStrike">
              <a:solidFill>
                <a:srgbClr val="595959"/>
              </a:solidFill>
              <a:latin typeface="Corbel"/>
              <a:ea typeface="Corbel"/>
              <a:cs typeface="Corbel"/>
              <a:sym typeface="Corbe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252918" y="1123837"/>
            <a:ext cx="2947481" cy="4601182"/>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FFFFFF"/>
              </a:buClr>
              <a:buSzPct val="25000"/>
              <a:buFont typeface="Corbel"/>
              <a:buNone/>
            </a:pPr>
            <a:r>
              <a:rPr b="0" i="0" lang="en-US" sz="3600" u="none" cap="none" strike="noStrike">
                <a:solidFill>
                  <a:srgbClr val="FFFFFF"/>
                </a:solidFill>
                <a:latin typeface="Corbel"/>
                <a:ea typeface="Corbel"/>
                <a:cs typeface="Corbel"/>
                <a:sym typeface="Corbel"/>
              </a:rPr>
              <a:t>Introduction</a:t>
            </a:r>
          </a:p>
        </p:txBody>
      </p:sp>
      <p:sp>
        <p:nvSpPr>
          <p:cNvPr id="113" name="Shape 113"/>
          <p:cNvSpPr txBox="1"/>
          <p:nvPr>
            <p:ph idx="1" type="body"/>
          </p:nvPr>
        </p:nvSpPr>
        <p:spPr>
          <a:xfrm>
            <a:off x="3869267" y="864108"/>
            <a:ext cx="7315200" cy="5120639"/>
          </a:xfrm>
          <a:prstGeom prst="rect">
            <a:avLst/>
          </a:prstGeom>
          <a:noFill/>
          <a:ln>
            <a:noFill/>
          </a:ln>
        </p:spPr>
        <p:txBody>
          <a:bodyPr anchorCtr="0" anchor="ctr" bIns="45700" lIns="91425" rIns="91425" wrap="square" tIns="45700">
            <a:noAutofit/>
          </a:bodyPr>
          <a:lstStyle/>
          <a:p>
            <a:pPr indent="-182880" lvl="0" marL="182880" marR="0" rtl="0" algn="l">
              <a:lnSpc>
                <a:spcPct val="90000"/>
              </a:lnSpc>
              <a:spcBef>
                <a:spcPts val="0"/>
              </a:spcBef>
              <a:spcAft>
                <a:spcPts val="0"/>
              </a:spcAft>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This is the spot where you introduce the reader to </a:t>
            </a:r>
            <a:r>
              <a:rPr b="0" i="0" lang="en-US" sz="2000" u="sng" cap="none" strike="noStrike">
                <a:solidFill>
                  <a:srgbClr val="595959"/>
                </a:solidFill>
                <a:latin typeface="Corbel"/>
                <a:ea typeface="Corbel"/>
                <a:cs typeface="Corbel"/>
                <a:sym typeface="Corbel"/>
              </a:rPr>
              <a:t>all</a:t>
            </a:r>
            <a:r>
              <a:rPr b="0" i="0" lang="en-US" sz="2000" u="none" cap="none" strike="noStrike">
                <a:solidFill>
                  <a:srgbClr val="595959"/>
                </a:solidFill>
                <a:latin typeface="Corbel"/>
                <a:ea typeface="Corbel"/>
                <a:cs typeface="Corbel"/>
                <a:sym typeface="Corbel"/>
              </a:rPr>
              <a:t> the information they need to know in order to understand your report.</a:t>
            </a:r>
          </a:p>
          <a:p>
            <a:pPr indent="-182880" lvl="0" marL="182880" marR="0" rtl="0" algn="l">
              <a:lnSpc>
                <a:spcPct val="90000"/>
              </a:lnSpc>
              <a:spcBef>
                <a:spcPts val="1200"/>
              </a:spcBef>
              <a:spcAft>
                <a:spcPts val="0"/>
              </a:spcAft>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This contains all the background you had, what led you to plan the way you did, and complete the experiment the way you did.</a:t>
            </a:r>
          </a:p>
          <a:p>
            <a:pPr indent="-182880" lvl="0" marL="182880" marR="0" rtl="0" algn="l">
              <a:lnSpc>
                <a:spcPct val="90000"/>
              </a:lnSpc>
              <a:spcBef>
                <a:spcPts val="1200"/>
              </a:spcBef>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This section also includes all of the variables that you plan to test, and how you plan to test them, and what information you intend to get out of it.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252918" y="1123837"/>
            <a:ext cx="2947481" cy="4601182"/>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FFFFFF"/>
              </a:buClr>
              <a:buSzPct val="25000"/>
              <a:buFont typeface="Corbel"/>
              <a:buNone/>
            </a:pPr>
            <a:r>
              <a:rPr b="0" i="0" lang="en-US" sz="3600" u="none" cap="none" strike="noStrike">
                <a:solidFill>
                  <a:srgbClr val="FFFFFF"/>
                </a:solidFill>
                <a:latin typeface="Corbel"/>
                <a:ea typeface="Corbel"/>
                <a:cs typeface="Corbel"/>
                <a:sym typeface="Corbel"/>
              </a:rPr>
              <a:t>Putting the report together.</a:t>
            </a:r>
          </a:p>
        </p:txBody>
      </p:sp>
      <p:sp>
        <p:nvSpPr>
          <p:cNvPr id="119" name="Shape 119"/>
          <p:cNvSpPr txBox="1"/>
          <p:nvPr>
            <p:ph idx="1" type="body"/>
          </p:nvPr>
        </p:nvSpPr>
        <p:spPr>
          <a:xfrm>
            <a:off x="3846966" y="1293540"/>
            <a:ext cx="7315200" cy="4431478"/>
          </a:xfrm>
          <a:prstGeom prst="rect">
            <a:avLst/>
          </a:prstGeom>
          <a:noFill/>
          <a:ln>
            <a:noFill/>
          </a:ln>
        </p:spPr>
        <p:txBody>
          <a:bodyPr anchorCtr="0" anchor="ctr" bIns="45700" lIns="91425" rIns="91425" wrap="square" tIns="45700">
            <a:noAutofit/>
          </a:bodyPr>
          <a:lstStyle/>
          <a:p>
            <a:pPr indent="0" lvl="0" marL="0" marR="0" rtl="0" algn="l">
              <a:lnSpc>
                <a:spcPct val="70000"/>
              </a:lnSpc>
              <a:spcBef>
                <a:spcPts val="0"/>
              </a:spcBef>
              <a:spcAft>
                <a:spcPts val="0"/>
              </a:spcAft>
              <a:buClr>
                <a:schemeClr val="accent1"/>
              </a:buClr>
              <a:buSzPct val="25000"/>
              <a:buFont typeface="Noto Sans Symbols"/>
              <a:buNone/>
            </a:pPr>
            <a:r>
              <a:rPr b="1" i="0" lang="en-US" sz="2480" u="none" cap="none" strike="noStrike">
                <a:solidFill>
                  <a:srgbClr val="595959"/>
                </a:solidFill>
                <a:latin typeface="Corbel"/>
                <a:ea typeface="Corbel"/>
                <a:cs typeface="Corbel"/>
                <a:sym typeface="Corbel"/>
              </a:rPr>
              <a:t>Results</a:t>
            </a:r>
          </a:p>
          <a:p>
            <a:pPr indent="-182880" lvl="0" marL="182880" marR="0" rtl="0" algn="l">
              <a:lnSpc>
                <a:spcPct val="70000"/>
              </a:lnSpc>
              <a:spcBef>
                <a:spcPts val="1200"/>
              </a:spcBef>
              <a:spcAft>
                <a:spcPts val="0"/>
              </a:spcAft>
              <a:buClr>
                <a:schemeClr val="accent1"/>
              </a:buClr>
              <a:buSzPct val="98636"/>
              <a:buFont typeface="Noto Sans Symbols"/>
              <a:buChar char="⚫"/>
            </a:pPr>
            <a:r>
              <a:rPr b="0" i="0" lang="en-US" sz="2170" u="none" cap="none" strike="noStrike">
                <a:solidFill>
                  <a:srgbClr val="595959"/>
                </a:solidFill>
                <a:latin typeface="Corbel"/>
                <a:ea typeface="Corbel"/>
                <a:cs typeface="Corbel"/>
                <a:sym typeface="Corbel"/>
              </a:rPr>
              <a:t>Make sure your results include all of the tests that you performed during this experiment, regardless of whether you saw a favorable result.</a:t>
            </a:r>
          </a:p>
          <a:p>
            <a:pPr indent="-182880" lvl="0" marL="182880" marR="0" rtl="0" algn="l">
              <a:lnSpc>
                <a:spcPct val="70000"/>
              </a:lnSpc>
              <a:spcBef>
                <a:spcPts val="1200"/>
              </a:spcBef>
              <a:spcAft>
                <a:spcPts val="0"/>
              </a:spcAft>
              <a:buClr>
                <a:schemeClr val="accent1"/>
              </a:buClr>
              <a:buSzPct val="98636"/>
              <a:buFont typeface="Noto Sans Symbols"/>
              <a:buChar char="⚫"/>
            </a:pPr>
            <a:r>
              <a:rPr b="0" i="0" lang="en-US" sz="2170" u="none" cap="none" strike="noStrike">
                <a:solidFill>
                  <a:srgbClr val="595959"/>
                </a:solidFill>
                <a:latin typeface="Corbel"/>
                <a:ea typeface="Corbel"/>
                <a:cs typeface="Corbel"/>
                <a:sym typeface="Corbel"/>
              </a:rPr>
              <a:t>This section is purely the results of the tests you performed, which will be discussed in a later section (discussion).</a:t>
            </a:r>
          </a:p>
          <a:p>
            <a:pPr indent="-182880" lvl="0" marL="182880" marR="0" rtl="0" algn="l">
              <a:lnSpc>
                <a:spcPct val="70000"/>
              </a:lnSpc>
              <a:spcBef>
                <a:spcPts val="1200"/>
              </a:spcBef>
              <a:spcAft>
                <a:spcPts val="0"/>
              </a:spcAft>
              <a:buClr>
                <a:schemeClr val="accent1"/>
              </a:buClr>
              <a:buSzPct val="98636"/>
              <a:buFont typeface="Noto Sans Symbols"/>
              <a:buChar char="⚫"/>
            </a:pPr>
            <a:r>
              <a:rPr b="0" i="0" lang="en-US" sz="2170" u="none" cap="none" strike="noStrike">
                <a:solidFill>
                  <a:srgbClr val="595959"/>
                </a:solidFill>
                <a:latin typeface="Corbel"/>
                <a:ea typeface="Corbel"/>
                <a:cs typeface="Corbel"/>
                <a:sym typeface="Corbel"/>
              </a:rPr>
              <a:t>During this section, when you mention a piece of data that is referenced in a graph or table, you should reference the graph or figure after the data is mentioned.</a:t>
            </a:r>
          </a:p>
          <a:p>
            <a:pPr indent="-190500" lvl="1" marL="685800" marR="0" rtl="0" algn="l">
              <a:lnSpc>
                <a:spcPct val="70000"/>
              </a:lnSpc>
              <a:spcBef>
                <a:spcPts val="250"/>
              </a:spcBef>
              <a:spcAft>
                <a:spcPts val="0"/>
              </a:spcAft>
              <a:buClr>
                <a:schemeClr val="accent1"/>
              </a:buClr>
              <a:buSzPct val="100749"/>
              <a:buFont typeface="Noto Sans Symbols"/>
              <a:buChar char="⚫"/>
            </a:pPr>
            <a:r>
              <a:rPr b="0" i="0" lang="en-US" sz="2015" u="none" cap="none" strike="noStrike">
                <a:solidFill>
                  <a:srgbClr val="595959"/>
                </a:solidFill>
                <a:latin typeface="Corbel"/>
                <a:ea typeface="Corbel"/>
                <a:cs typeface="Corbel"/>
                <a:sym typeface="Corbel"/>
              </a:rPr>
              <a:t>For example: </a:t>
            </a:r>
          </a:p>
          <a:p>
            <a:pPr indent="-190500" lvl="1" marL="685800" marR="0" rtl="0" algn="l">
              <a:lnSpc>
                <a:spcPct val="70000"/>
              </a:lnSpc>
              <a:spcBef>
                <a:spcPts val="500"/>
              </a:spcBef>
              <a:spcAft>
                <a:spcPts val="0"/>
              </a:spcAft>
              <a:buClr>
                <a:schemeClr val="accent1"/>
              </a:buClr>
              <a:buSzPct val="100749"/>
              <a:buFont typeface="Noto Sans Symbols"/>
              <a:buChar char="⚫"/>
            </a:pPr>
            <a:r>
              <a:rPr b="0" i="0" lang="en-US" sz="2015" u="none" cap="none" strike="noStrike">
                <a:solidFill>
                  <a:srgbClr val="595959"/>
                </a:solidFill>
                <a:latin typeface="Corbel"/>
                <a:ea typeface="Corbel"/>
                <a:cs typeface="Corbel"/>
                <a:sym typeface="Corbel"/>
              </a:rPr>
              <a:t>“We found that water cools to room temperature over time (figure 1)</a:t>
            </a:r>
          </a:p>
          <a:p>
            <a:pPr indent="-190500" lvl="1" marL="685800" marR="0" rtl="0" algn="l">
              <a:lnSpc>
                <a:spcPct val="70000"/>
              </a:lnSpc>
              <a:spcBef>
                <a:spcPts val="500"/>
              </a:spcBef>
              <a:spcAft>
                <a:spcPts val="0"/>
              </a:spcAft>
              <a:buClr>
                <a:schemeClr val="accent1"/>
              </a:buClr>
              <a:buSzPct val="100749"/>
              <a:buFont typeface="Noto Sans Symbols"/>
              <a:buChar char="⚫"/>
            </a:pPr>
            <a:r>
              <a:rPr b="0" i="0" lang="en-US" sz="2015" u="none" cap="none" strike="noStrike">
                <a:solidFill>
                  <a:srgbClr val="595959"/>
                </a:solidFill>
                <a:latin typeface="Corbel"/>
                <a:ea typeface="Corbel"/>
                <a:cs typeface="Corbel"/>
                <a:sym typeface="Corbel"/>
              </a:rPr>
              <a:t>“We found that as sunlight increases, so does plant growth (table 2)</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252918" y="1123837"/>
            <a:ext cx="2947481" cy="4601182"/>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FFFFFF"/>
              </a:buClr>
              <a:buSzPct val="25000"/>
              <a:buFont typeface="Corbel"/>
              <a:buNone/>
            </a:pPr>
            <a:r>
              <a:rPr b="0" i="0" lang="en-US" sz="3600" u="none" cap="none" strike="noStrike">
                <a:solidFill>
                  <a:srgbClr val="FFFFFF"/>
                </a:solidFill>
                <a:latin typeface="Corbel"/>
                <a:ea typeface="Corbel"/>
                <a:cs typeface="Corbel"/>
                <a:sym typeface="Corbel"/>
              </a:rPr>
              <a:t>Putting the report together.</a:t>
            </a:r>
          </a:p>
        </p:txBody>
      </p:sp>
      <p:sp>
        <p:nvSpPr>
          <p:cNvPr id="125" name="Shape 125"/>
          <p:cNvSpPr txBox="1"/>
          <p:nvPr>
            <p:ph idx="1" type="body"/>
          </p:nvPr>
        </p:nvSpPr>
        <p:spPr>
          <a:xfrm>
            <a:off x="3869267" y="864108"/>
            <a:ext cx="7315200" cy="5120639"/>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spcAft>
                <a:spcPts val="0"/>
              </a:spcAft>
              <a:buClr>
                <a:schemeClr val="accent1"/>
              </a:buClr>
              <a:buSzPct val="25000"/>
              <a:buFont typeface="Noto Sans Symbols"/>
              <a:buNone/>
            </a:pPr>
            <a:r>
              <a:rPr b="1" i="0" lang="en-US" sz="3200" u="none" cap="none" strike="noStrike">
                <a:solidFill>
                  <a:srgbClr val="595959"/>
                </a:solidFill>
                <a:latin typeface="Corbel"/>
                <a:ea typeface="Corbel"/>
                <a:cs typeface="Corbel"/>
                <a:sym typeface="Corbel"/>
              </a:rPr>
              <a:t>Figures, Tables, and Graphs</a:t>
            </a:r>
          </a:p>
          <a:p>
            <a:pPr indent="-182880" lvl="0" marL="182880" marR="0" rtl="0" algn="l">
              <a:lnSpc>
                <a:spcPct val="90000"/>
              </a:lnSpc>
              <a:spcBef>
                <a:spcPts val="1200"/>
              </a:spcBef>
              <a:spcAft>
                <a:spcPts val="0"/>
              </a:spcAft>
              <a:buClr>
                <a:schemeClr val="accent1"/>
              </a:buClr>
              <a:buSzPct val="100000"/>
              <a:buFont typeface="Noto Sans Symbols"/>
              <a:buChar char="⚫"/>
            </a:pPr>
            <a:r>
              <a:rPr b="0" i="0" lang="en-US" sz="2400" u="none" cap="none" strike="noStrike">
                <a:solidFill>
                  <a:srgbClr val="595959"/>
                </a:solidFill>
                <a:latin typeface="Corbel"/>
                <a:ea typeface="Corbel"/>
                <a:cs typeface="Corbel"/>
                <a:sym typeface="Corbel"/>
              </a:rPr>
              <a:t>This section can be included following the results section, or it may be included after the conclusion section. Including the section later in the report allows all the figures to be put at the end and may look more organized.</a:t>
            </a:r>
          </a:p>
          <a:p>
            <a:pPr indent="-182880" lvl="0" marL="182880" marR="0" rtl="0" algn="l">
              <a:lnSpc>
                <a:spcPct val="90000"/>
              </a:lnSpc>
              <a:spcBef>
                <a:spcPts val="1200"/>
              </a:spcBef>
              <a:spcAft>
                <a:spcPts val="0"/>
              </a:spcAft>
              <a:buClr>
                <a:schemeClr val="accent1"/>
              </a:buClr>
              <a:buSzPct val="100000"/>
              <a:buFont typeface="Noto Sans Symbols"/>
              <a:buChar char="⚫"/>
            </a:pPr>
            <a:r>
              <a:rPr b="0" i="0" lang="en-US" sz="2400" u="none" cap="none" strike="noStrike">
                <a:solidFill>
                  <a:srgbClr val="595959"/>
                </a:solidFill>
                <a:latin typeface="Corbel"/>
                <a:ea typeface="Corbel"/>
                <a:cs typeface="Corbel"/>
                <a:sym typeface="Corbel"/>
              </a:rPr>
              <a:t>This is the section where you place the tables, and graphs that you may make based on your data.</a:t>
            </a:r>
          </a:p>
          <a:p>
            <a:pPr indent="-182880" lvl="0" marL="182880" marR="0" rtl="0" algn="l">
              <a:lnSpc>
                <a:spcPct val="90000"/>
              </a:lnSpc>
              <a:spcBef>
                <a:spcPts val="1200"/>
              </a:spcBef>
              <a:spcAft>
                <a:spcPts val="0"/>
              </a:spcAft>
              <a:buClr>
                <a:schemeClr val="accent1"/>
              </a:buClr>
              <a:buSzPct val="100000"/>
              <a:buFont typeface="Noto Sans Symbols"/>
              <a:buChar char="⚫"/>
            </a:pPr>
            <a:r>
              <a:rPr b="0" i="0" lang="en-US" sz="2400" u="none" cap="none" strike="noStrike">
                <a:solidFill>
                  <a:srgbClr val="595959"/>
                </a:solidFill>
                <a:latin typeface="Corbel"/>
                <a:ea typeface="Corbel"/>
                <a:cs typeface="Corbel"/>
                <a:sym typeface="Corbel"/>
              </a:rPr>
              <a:t>Every figure, table, or graph should include a “figure caption” underneath the item. This caption accompanies the graph, and may state basic conclusions that you can gather from the figure.</a:t>
            </a:r>
          </a:p>
          <a:p>
            <a:pPr indent="-190500" lvl="1" marL="685800" marR="0" rtl="0" algn="l">
              <a:lnSpc>
                <a:spcPct val="90000"/>
              </a:lnSpc>
              <a:spcBef>
                <a:spcPts val="250"/>
              </a:spcBef>
              <a:spcAft>
                <a:spcPts val="0"/>
              </a:spcAft>
              <a:buClr>
                <a:schemeClr val="accent1"/>
              </a:buClr>
              <a:buSzPct val="100000"/>
              <a:buFont typeface="Noto Sans Symbols"/>
              <a:buNone/>
            </a:pPr>
            <a:r>
              <a:t/>
            </a:r>
            <a:endParaRPr b="0" i="0" sz="2200" u="none" cap="none" strike="noStrike">
              <a:solidFill>
                <a:srgbClr val="595959"/>
              </a:solidFill>
              <a:latin typeface="Corbel"/>
              <a:ea typeface="Corbel"/>
              <a:cs typeface="Corbel"/>
              <a:sym typeface="Corbe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252918" y="1123837"/>
            <a:ext cx="2947481" cy="4601182"/>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FFFFFF"/>
              </a:buClr>
              <a:buSzPct val="25000"/>
              <a:buFont typeface="Corbel"/>
              <a:buNone/>
            </a:pPr>
            <a:r>
              <a:rPr b="0" i="0" lang="en-US" sz="3600" u="none" cap="none" strike="noStrike">
                <a:solidFill>
                  <a:srgbClr val="FFFFFF"/>
                </a:solidFill>
                <a:latin typeface="Corbel"/>
                <a:ea typeface="Corbel"/>
                <a:cs typeface="Corbel"/>
                <a:sym typeface="Corbel"/>
              </a:rPr>
              <a:t>Putting the report together</a:t>
            </a:r>
          </a:p>
        </p:txBody>
      </p:sp>
      <p:sp>
        <p:nvSpPr>
          <p:cNvPr id="131" name="Shape 131"/>
          <p:cNvSpPr txBox="1"/>
          <p:nvPr>
            <p:ph idx="1" type="body"/>
          </p:nvPr>
        </p:nvSpPr>
        <p:spPr>
          <a:xfrm>
            <a:off x="3869267" y="864108"/>
            <a:ext cx="7315200" cy="5120639"/>
          </a:xfrm>
          <a:prstGeom prst="rect">
            <a:avLst/>
          </a:prstGeom>
          <a:noFill/>
          <a:ln>
            <a:noFill/>
          </a:ln>
        </p:spPr>
        <p:txBody>
          <a:bodyPr anchorCtr="0" anchor="ctr" bIns="45700" lIns="91425" rIns="91425" wrap="square" tIns="45700">
            <a:noAutofit/>
          </a:bodyPr>
          <a:lstStyle/>
          <a:p>
            <a:pPr indent="-182880" lvl="0" marL="182880" marR="0" rtl="0" algn="l">
              <a:lnSpc>
                <a:spcPct val="90000"/>
              </a:lnSpc>
              <a:spcBef>
                <a:spcPts val="0"/>
              </a:spcBef>
              <a:spcAft>
                <a:spcPts val="0"/>
              </a:spcAft>
              <a:buClr>
                <a:schemeClr val="accent1"/>
              </a:buClr>
              <a:buSzPct val="100000"/>
              <a:buFont typeface="Noto Sans Symbols"/>
              <a:buChar char="⚫"/>
            </a:pPr>
            <a:r>
              <a:rPr b="0" i="0" lang="en-US" sz="3200" u="none" cap="none" strike="noStrike">
                <a:solidFill>
                  <a:srgbClr val="595959"/>
                </a:solidFill>
                <a:latin typeface="Corbel"/>
                <a:ea typeface="Corbel"/>
                <a:cs typeface="Corbel"/>
                <a:sym typeface="Corbel"/>
              </a:rPr>
              <a:t>Discussion:</a:t>
            </a:r>
          </a:p>
          <a:p>
            <a:pPr indent="-190500" lvl="1" marL="685800" marR="0" rtl="0" algn="l">
              <a:lnSpc>
                <a:spcPct val="90000"/>
              </a:lnSpc>
              <a:spcBef>
                <a:spcPts val="250"/>
              </a:spcBef>
              <a:spcAft>
                <a:spcPts val="0"/>
              </a:spcAft>
              <a:buClr>
                <a:schemeClr val="accent1"/>
              </a:buClr>
              <a:buSzPct val="100000"/>
              <a:buFont typeface="Noto Sans Symbols"/>
              <a:buChar char="⚫"/>
            </a:pPr>
            <a:r>
              <a:rPr b="0" i="0" lang="en-US" sz="3000" u="none" cap="none" strike="noStrike">
                <a:solidFill>
                  <a:srgbClr val="595959"/>
                </a:solidFill>
                <a:latin typeface="Corbel"/>
                <a:ea typeface="Corbel"/>
                <a:cs typeface="Corbel"/>
                <a:sym typeface="Corbel"/>
              </a:rPr>
              <a:t>This section is where you should talk about your findings and what they mean.</a:t>
            </a:r>
          </a:p>
          <a:p>
            <a:pPr indent="-190500" lvl="1" marL="685800" marR="0" rtl="0" algn="l">
              <a:lnSpc>
                <a:spcPct val="90000"/>
              </a:lnSpc>
              <a:spcBef>
                <a:spcPts val="500"/>
              </a:spcBef>
              <a:spcAft>
                <a:spcPts val="0"/>
              </a:spcAft>
              <a:buClr>
                <a:schemeClr val="accent1"/>
              </a:buClr>
              <a:buSzPct val="100000"/>
              <a:buFont typeface="Noto Sans Symbols"/>
              <a:buChar char="⚫"/>
            </a:pPr>
            <a:r>
              <a:rPr b="0" i="0" lang="en-US" sz="3000" u="none" cap="none" strike="noStrike">
                <a:solidFill>
                  <a:srgbClr val="595959"/>
                </a:solidFill>
                <a:latin typeface="Corbel"/>
                <a:ea typeface="Corbel"/>
                <a:cs typeface="Corbel"/>
                <a:sym typeface="Corbel"/>
              </a:rPr>
              <a:t>This includes references to research materials, results vs. expectations, and issues that may have arisen during the experiment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252918" y="1123837"/>
            <a:ext cx="2947481" cy="4601182"/>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rgbClr val="FFFFFF"/>
              </a:buClr>
              <a:buSzPct val="25000"/>
              <a:buFont typeface="Corbel"/>
              <a:buNone/>
            </a:pPr>
            <a:r>
              <a:rPr b="0" i="0" lang="en-US" sz="3600" u="none" cap="none" strike="noStrike">
                <a:solidFill>
                  <a:srgbClr val="FFFFFF"/>
                </a:solidFill>
                <a:latin typeface="Corbel"/>
                <a:ea typeface="Corbel"/>
                <a:cs typeface="Corbel"/>
                <a:sym typeface="Corbel"/>
              </a:rPr>
              <a:t>Putting the report together</a:t>
            </a:r>
          </a:p>
        </p:txBody>
      </p:sp>
      <p:sp>
        <p:nvSpPr>
          <p:cNvPr id="137" name="Shape 137"/>
          <p:cNvSpPr txBox="1"/>
          <p:nvPr>
            <p:ph idx="1" type="body"/>
          </p:nvPr>
        </p:nvSpPr>
        <p:spPr>
          <a:xfrm>
            <a:off x="3869267" y="864108"/>
            <a:ext cx="7315200" cy="5120639"/>
          </a:xfrm>
          <a:prstGeom prst="rect">
            <a:avLst/>
          </a:prstGeom>
          <a:noFill/>
          <a:ln>
            <a:noFill/>
          </a:ln>
        </p:spPr>
        <p:txBody>
          <a:bodyPr anchorCtr="0" anchor="ctr" bIns="45700" lIns="91425" rIns="91425" wrap="square" tIns="45700">
            <a:noAutofit/>
          </a:bodyPr>
          <a:lstStyle/>
          <a:p>
            <a:pPr indent="-182880" lvl="0" marL="182880" marR="0" rtl="0" algn="l">
              <a:lnSpc>
                <a:spcPct val="90000"/>
              </a:lnSpc>
              <a:spcBef>
                <a:spcPts val="0"/>
              </a:spcBef>
              <a:spcAft>
                <a:spcPts val="0"/>
              </a:spcAft>
              <a:buClr>
                <a:schemeClr val="accent1"/>
              </a:buClr>
              <a:buSzPct val="100000"/>
              <a:buFont typeface="Noto Sans Symbols"/>
              <a:buChar char="⚫"/>
            </a:pPr>
            <a:r>
              <a:rPr b="0" i="0" lang="en-US" sz="2000" u="none" cap="none" strike="noStrike">
                <a:solidFill>
                  <a:srgbClr val="595959"/>
                </a:solidFill>
                <a:latin typeface="Corbel"/>
                <a:ea typeface="Corbel"/>
                <a:cs typeface="Corbel"/>
                <a:sym typeface="Corbel"/>
              </a:rPr>
              <a:t>Conclusion</a:t>
            </a:r>
          </a:p>
          <a:p>
            <a:pPr indent="-190500" lvl="1" marL="685800" marR="0" rtl="0" algn="l">
              <a:lnSpc>
                <a:spcPct val="90000"/>
              </a:lnSpc>
              <a:spcBef>
                <a:spcPts val="25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This is your space to use to “sum up” the report.</a:t>
            </a:r>
          </a:p>
          <a:p>
            <a:pPr indent="-190500" lvl="1" marL="685800" marR="0" rtl="0" algn="l">
              <a:lnSpc>
                <a:spcPct val="90000"/>
              </a:lnSpc>
              <a:spcBef>
                <a:spcPts val="50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This should a relatively brief section</a:t>
            </a:r>
          </a:p>
          <a:p>
            <a:pPr indent="-190500" lvl="1" marL="685800" marR="0" rtl="0" algn="l">
              <a:lnSpc>
                <a:spcPct val="90000"/>
              </a:lnSpc>
              <a:spcBef>
                <a:spcPts val="500"/>
              </a:spcBef>
              <a:spcAft>
                <a:spcPts val="0"/>
              </a:spcAft>
              <a:buClr>
                <a:schemeClr val="accent1"/>
              </a:buClr>
              <a:buSzPct val="100000"/>
              <a:buFont typeface="Noto Sans Symbols"/>
              <a:buChar char="⚫"/>
            </a:pPr>
            <a:r>
              <a:rPr b="0" i="0" lang="en-US" sz="1800" u="none" cap="none" strike="noStrike">
                <a:solidFill>
                  <a:srgbClr val="595959"/>
                </a:solidFill>
                <a:latin typeface="Corbel"/>
                <a:ea typeface="Corbel"/>
                <a:cs typeface="Corbel"/>
                <a:sym typeface="Corbel"/>
              </a:rPr>
              <a:t>The conclusion allows you to state what you would modify if retrying the experiment.</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