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59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3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7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1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2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3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9058-6B17-4E4C-BC1C-C231E143048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1566-79D8-4755-8290-7BE20990A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Environmental Systems and Feedback Loops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System:  Interacting parts that work together and influence one another by exchanging energy or materials</a:t>
            </a:r>
          </a:p>
          <a:p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Ocean</a:t>
            </a:r>
          </a:p>
          <a:p>
            <a:pPr lvl="1"/>
            <a:r>
              <a:rPr lang="en-US" dirty="0" smtClean="0"/>
              <a:t>Rainforest</a:t>
            </a:r>
          </a:p>
          <a:p>
            <a:pPr lvl="1"/>
            <a:r>
              <a:rPr lang="en-US" dirty="0" smtClean="0"/>
              <a:t>River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Results when an “input” to a system causes a change to a system “output”…</a:t>
            </a:r>
          </a:p>
          <a:p>
            <a:r>
              <a:rPr lang="en-US" dirty="0" smtClean="0"/>
              <a:t>Then that change causes the input to change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Let’s look at a microphone as an example</a:t>
            </a:r>
            <a:endParaRPr lang="en-US" dirty="0"/>
          </a:p>
        </p:txBody>
      </p:sp>
      <p:sp>
        <p:nvSpPr>
          <p:cNvPr id="4" name="Curved Left Arrow 3"/>
          <p:cNvSpPr/>
          <p:nvPr/>
        </p:nvSpPr>
        <p:spPr>
          <a:xfrm>
            <a:off x="5715000" y="3581400"/>
            <a:ext cx="914400" cy="1554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flipH="1" flipV="1">
            <a:off x="3657600" y="3505200"/>
            <a:ext cx="914400" cy="1554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Input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648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Output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3886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Input affects output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3962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Output affects input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51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01" y="1524000"/>
            <a:ext cx="8261231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1600200"/>
            <a:ext cx="400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Input:  Talking/sound into microphone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029200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Results in sound coming out of speaker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304800"/>
            <a:ext cx="2649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Which creates more sound going into microphone and the loop continues</a:t>
            </a:r>
            <a:endParaRPr lang="en-US" dirty="0"/>
          </a:p>
        </p:txBody>
      </p:sp>
      <p:sp>
        <p:nvSpPr>
          <p:cNvPr id="8" name="Curved Left Arrow 7"/>
          <p:cNvSpPr/>
          <p:nvPr/>
        </p:nvSpPr>
        <p:spPr>
          <a:xfrm>
            <a:off x="7772400" y="2209800"/>
            <a:ext cx="914400" cy="3200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flipH="1" flipV="1">
            <a:off x="609600" y="1676400"/>
            <a:ext cx="914400" cy="3200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7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input increase </a:t>
            </a:r>
            <a:r>
              <a:rPr lang="en-US" dirty="0" smtClean="0"/>
              <a:t>causes an </a:t>
            </a:r>
            <a:r>
              <a:rPr lang="en-US" u="sng" dirty="0" smtClean="0"/>
              <a:t>output increase</a:t>
            </a:r>
          </a:p>
          <a:p>
            <a:r>
              <a:rPr lang="en-US" dirty="0" smtClean="0"/>
              <a:t>An </a:t>
            </a:r>
            <a:r>
              <a:rPr lang="en-US" u="sng" dirty="0" smtClean="0"/>
              <a:t>input decrease </a:t>
            </a:r>
            <a:r>
              <a:rPr lang="en-US" dirty="0" smtClean="0"/>
              <a:t>causes an </a:t>
            </a:r>
            <a:r>
              <a:rPr lang="en-US" u="sng" dirty="0" smtClean="0"/>
              <a:t>output decrease</a:t>
            </a:r>
          </a:p>
          <a:p>
            <a:endParaRPr lang="en-US" u="sng" dirty="0" smtClean="0"/>
          </a:p>
          <a:p>
            <a:pPr lvl="1"/>
            <a:r>
              <a:rPr lang="en-US" dirty="0" smtClean="0"/>
              <a:t>Example: Population Growth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5377396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4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“Positive” does not mean “good”.  It refers to the overall increase or decrease in the output. (the result can be good or bad overall)</a:t>
            </a:r>
          </a:p>
          <a:p>
            <a:endParaRPr lang="en-US" dirty="0" smtClean="0"/>
          </a:p>
          <a:p>
            <a:r>
              <a:rPr lang="en-US" dirty="0" smtClean="0"/>
              <a:t>Example: Deforestation = fewer plants to hold soil in place = erosion</a:t>
            </a:r>
            <a:endParaRPr lang="en-US" dirty="0"/>
          </a:p>
        </p:txBody>
      </p:sp>
      <p:sp>
        <p:nvSpPr>
          <p:cNvPr id="4" name="Curved Left Arrow 3"/>
          <p:cNvSpPr/>
          <p:nvPr/>
        </p:nvSpPr>
        <p:spPr>
          <a:xfrm>
            <a:off x="5715000" y="4837093"/>
            <a:ext cx="914400" cy="1554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flipH="1" flipV="1">
            <a:off x="3657600" y="4760893"/>
            <a:ext cx="914400" cy="1554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4684693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erosion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5903893"/>
            <a:ext cx="144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fewer</a:t>
            </a:r>
            <a:br>
              <a:rPr lang="en-US" sz="2800" dirty="0" smtClean="0"/>
            </a:br>
            <a:r>
              <a:rPr lang="en-US" sz="2800" dirty="0" smtClean="0"/>
              <a:t>plants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514189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Leads to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21809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Leads to more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input increase </a:t>
            </a:r>
            <a:r>
              <a:rPr lang="en-US" dirty="0" smtClean="0"/>
              <a:t>causes an </a:t>
            </a:r>
            <a:r>
              <a:rPr lang="en-US" u="sng" dirty="0" smtClean="0"/>
              <a:t>output </a:t>
            </a:r>
            <a:r>
              <a:rPr lang="en-US" u="sng" dirty="0" smtClean="0"/>
              <a:t>decrease</a:t>
            </a:r>
            <a:endParaRPr lang="en-US" u="sng" dirty="0" smtClean="0"/>
          </a:p>
          <a:p>
            <a:r>
              <a:rPr lang="en-US" dirty="0" smtClean="0"/>
              <a:t>An </a:t>
            </a:r>
            <a:r>
              <a:rPr lang="en-US" u="sng" dirty="0" smtClean="0"/>
              <a:t>input decrease </a:t>
            </a:r>
            <a:r>
              <a:rPr lang="en-US" dirty="0" smtClean="0"/>
              <a:t>causes an </a:t>
            </a:r>
            <a:r>
              <a:rPr lang="en-US" u="sng" dirty="0" smtClean="0"/>
              <a:t>output </a:t>
            </a:r>
            <a:r>
              <a:rPr lang="en-US" u="sng" dirty="0" smtClean="0"/>
              <a:t>increase</a:t>
            </a:r>
            <a:endParaRPr lang="en-US" u="sng" dirty="0" smtClean="0"/>
          </a:p>
          <a:p>
            <a:r>
              <a:rPr lang="en-US" b="1" u="sng" dirty="0" smtClean="0"/>
              <a:t>Result = stabilization of a system</a:t>
            </a:r>
          </a:p>
          <a:p>
            <a:pPr lvl="1"/>
            <a:r>
              <a:rPr lang="en-US" dirty="0" smtClean="0"/>
              <a:t>Example: Sweating or shivering to maintain body temperature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57688"/>
            <a:ext cx="6207417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2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VERY complex interactions of positive and negative feedback loops that over time have reached a “steady state” or “equilibrium”</a:t>
            </a:r>
          </a:p>
          <a:p>
            <a:endParaRPr lang="en-US" dirty="0" smtClean="0"/>
          </a:p>
          <a:p>
            <a:r>
              <a:rPr lang="en-US" dirty="0" smtClean="0"/>
              <a:t>Human interference of these systems creates “unsteady states”, which can harm the environment</a:t>
            </a:r>
          </a:p>
          <a:p>
            <a:r>
              <a:rPr lang="en-US" dirty="0" smtClean="0"/>
              <a:t>Often unintentional or unforeseen</a:t>
            </a:r>
          </a:p>
          <a:p>
            <a:r>
              <a:rPr lang="en-US" dirty="0" smtClean="0"/>
              <a:t>Returning to “steady state” can be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Environmental Systems and Feedback Loops</vt:lpstr>
      <vt:lpstr>What is a System?</vt:lpstr>
      <vt:lpstr>Feedback Loops</vt:lpstr>
      <vt:lpstr>PowerPoint Presentation</vt:lpstr>
      <vt:lpstr>Positive Feedback</vt:lpstr>
      <vt:lpstr>Positive Feedback</vt:lpstr>
      <vt:lpstr>Negative Feedback</vt:lpstr>
      <vt:lpstr>Environmental Systems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Loops</dc:title>
  <dc:creator>Admin``</dc:creator>
  <cp:lastModifiedBy>Lewis, Jared</cp:lastModifiedBy>
  <cp:revision>12</cp:revision>
  <dcterms:created xsi:type="dcterms:W3CDTF">2014-09-05T15:48:21Z</dcterms:created>
  <dcterms:modified xsi:type="dcterms:W3CDTF">2016-09-08T16:45:53Z</dcterms:modified>
</cp:coreProperties>
</file>